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5143500" cx="9144000"/>
  <p:notesSz cx="6858000" cy="9144000"/>
  <p:embeddedFontLst>
    <p:embeddedFont>
      <p:font typeface="Anton"/>
      <p:regular r:id="rId21"/>
    </p:embeddedFont>
    <p:embeddedFont>
      <p:font typeface="Anaheim"/>
      <p:regular r:id="rId22"/>
      <p:bold r:id="rId23"/>
    </p:embeddedFont>
    <p:embeddedFont>
      <p:font typeface="Open Sans"/>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Anaheim-regular.fntdata"/><Relationship Id="rId21" Type="http://schemas.openxmlformats.org/officeDocument/2006/relationships/font" Target="fonts/Anton-regular.fntdata"/><Relationship Id="rId24" Type="http://schemas.openxmlformats.org/officeDocument/2006/relationships/font" Target="fonts/OpenSans-regular.fntdata"/><Relationship Id="rId23" Type="http://schemas.openxmlformats.org/officeDocument/2006/relationships/font" Target="fonts/Anaheim-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OpenSans-italic.fntdata"/><Relationship Id="rId25" Type="http://schemas.openxmlformats.org/officeDocument/2006/relationships/font" Target="fonts/OpenSans-bold.fntdata"/><Relationship Id="rId27"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4dfce81f1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4dfce81f1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d431007ba2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d431007ba2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i="1" sz="1200">
              <a:solidFill>
                <a:srgbClr val="595959"/>
              </a:solidFill>
              <a:latin typeface="Anaheim"/>
              <a:ea typeface="Anaheim"/>
              <a:cs typeface="Anaheim"/>
              <a:sym typeface="Anaheim"/>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84d99d1a7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84d99d1a7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84d99d1a7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184d99d1a7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Possibly due to the influx of off-campus, describe awareness, and acceptance issues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c5741af77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c5741af77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Whether from not keeping up with email messaging and more, students are generally Possibly due to the influx of off-campus, describe awareness, and acceptance issues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54dda1946d_6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54dda1946d_6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Following the Imagine RIT experience life cycle, investment in future Imagine events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c5741af77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c5741af77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54dda1946d_6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54dda1946d_6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54dda1946d_4_2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54dda1946d_4_2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view a lot of our overall strategy as being supplemental to the information you’re already providing, as such we’ve geared much of our overall communication direction towards giving students reasons to access spaces where information around Imagine resides. Using the released map as a framework or wordbank, students will guess words from the exhibit bios as they attempt to learn the major players from each section Students will have the opportunity to guess the social media event described the following day.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c5741af77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c5741af77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Capitalizing on the increased buzz. Interviews/prominent events (featuring students from all of STEAM)   Professors, especially program directors reach out to students to notify them of others in their programs exhibiting this year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c5741af779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c5741af779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Embodies all the potential of imagine exhibits!!!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2c5741af779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2c5741af779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c5741af779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c5741af779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c5741af779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c5741af779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Following the Imagine RIT experience life cycle, investment in future Imagine events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135e18421cc_1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135e18421cc_1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9ac0343060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29ac0343060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2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0.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25.png"/><Relationship Id="rId6" Type="http://schemas.openxmlformats.org/officeDocument/2006/relationships/image" Target="../media/image8.png"/><Relationship Id="rId7"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8.png"/><Relationship Id="rId7" Type="http://schemas.openxmlformats.org/officeDocument/2006/relationships/image" Target="../media/image13.png"/><Relationship Id="rId8"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20.png"/><Relationship Id="rId5" Type="http://schemas.openxmlformats.org/officeDocument/2006/relationships/image" Target="../media/image3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2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22.png"/><Relationship Id="rId5" Type="http://schemas.openxmlformats.org/officeDocument/2006/relationships/image" Target="../media/image1.png"/><Relationship Id="rId6" Type="http://schemas.openxmlformats.org/officeDocument/2006/relationships/image" Target="../media/image8.png"/><Relationship Id="rId7" Type="http://schemas.openxmlformats.org/officeDocument/2006/relationships/image" Target="../media/image13.png"/><Relationship Id="rId8"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2.png"/><Relationship Id="rId4" Type="http://schemas.openxmlformats.org/officeDocument/2006/relationships/image" Target="../media/image21.png"/><Relationship Id="rId5" Type="http://schemas.openxmlformats.org/officeDocument/2006/relationships/image" Target="../media/image1.png"/><Relationship Id="rId6" Type="http://schemas.openxmlformats.org/officeDocument/2006/relationships/image" Target="../media/image23.png"/><Relationship Id="rId7"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7.png"/><Relationship Id="rId4" Type="http://schemas.openxmlformats.org/officeDocument/2006/relationships/image" Target="../media/image18.png"/><Relationship Id="rId5" Type="http://schemas.openxmlformats.org/officeDocument/2006/relationships/image" Target="../media/image26.png"/><Relationship Id="rId6"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8.png"/><Relationship Id="rId4" Type="http://schemas.openxmlformats.org/officeDocument/2006/relationships/image" Target="../media/image19.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9.png"/><Relationship Id="rId4"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2.png"/><Relationship Id="rId4" Type="http://schemas.openxmlformats.org/officeDocument/2006/relationships/image" Target="../media/image25.png"/><Relationship Id="rId5"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8.png"/><Relationship Id="rId4" Type="http://schemas.openxmlformats.org/officeDocument/2006/relationships/image" Target="../media/image12.png"/><Relationship Id="rId5"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9.pn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image" Target="../media/image3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2.png"/><Relationship Id="rId4" Type="http://schemas.openxmlformats.org/officeDocument/2006/relationships/image" Target="../media/image30.png"/><Relationship Id="rId5"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1.png"/><Relationship Id="rId4"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1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3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2.png"/><Relationship Id="rId4" Type="http://schemas.openxmlformats.org/officeDocument/2006/relationships/image" Target="../media/image21.png"/><Relationship Id="rId5" Type="http://schemas.openxmlformats.org/officeDocument/2006/relationships/image" Target="../media/image1.png"/><Relationship Id="rId6" Type="http://schemas.openxmlformats.org/officeDocument/2006/relationships/image" Target="../media/image23.png"/><Relationship Id="rId7"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11" name="Google Shape;11;p2"/>
          <p:cNvGrpSpPr/>
          <p:nvPr/>
        </p:nvGrpSpPr>
        <p:grpSpPr>
          <a:xfrm>
            <a:off x="1396800" y="-594371"/>
            <a:ext cx="8791134" cy="5546922"/>
            <a:chOff x="1396800" y="-594371"/>
            <a:chExt cx="8791134" cy="5546922"/>
          </a:xfrm>
        </p:grpSpPr>
        <p:pic>
          <p:nvPicPr>
            <p:cNvPr id="12" name="Google Shape;12;p2"/>
            <p:cNvPicPr preferRelativeResize="0"/>
            <p:nvPr/>
          </p:nvPicPr>
          <p:blipFill>
            <a:blip r:embed="rId3">
              <a:alphaModFix amt="80000"/>
            </a:blip>
            <a:stretch>
              <a:fillRect/>
            </a:stretch>
          </p:blipFill>
          <p:spPr>
            <a:xfrm>
              <a:off x="5196400" y="-594371"/>
              <a:ext cx="4991534" cy="1457496"/>
            </a:xfrm>
            <a:prstGeom prst="rect">
              <a:avLst/>
            </a:prstGeom>
            <a:noFill/>
            <a:ln>
              <a:noFill/>
            </a:ln>
          </p:spPr>
        </p:pic>
        <p:pic>
          <p:nvPicPr>
            <p:cNvPr id="13" name="Google Shape;13;p2"/>
            <p:cNvPicPr preferRelativeResize="0"/>
            <p:nvPr/>
          </p:nvPicPr>
          <p:blipFill>
            <a:blip r:embed="rId4">
              <a:alphaModFix amt="80000"/>
            </a:blip>
            <a:stretch>
              <a:fillRect/>
            </a:stretch>
          </p:blipFill>
          <p:spPr>
            <a:xfrm>
              <a:off x="1396800" y="4247451"/>
              <a:ext cx="5289533" cy="705100"/>
            </a:xfrm>
            <a:prstGeom prst="rect">
              <a:avLst/>
            </a:prstGeom>
            <a:noFill/>
            <a:ln>
              <a:noFill/>
            </a:ln>
          </p:spPr>
        </p:pic>
      </p:grpSp>
      <p:pic>
        <p:nvPicPr>
          <p:cNvPr id="14" name="Google Shape;14;p2"/>
          <p:cNvPicPr preferRelativeResize="0"/>
          <p:nvPr/>
        </p:nvPicPr>
        <p:blipFill>
          <a:blip r:embed="rId5">
            <a:alphaModFix/>
          </a:blip>
          <a:stretch>
            <a:fillRect/>
          </a:stretch>
        </p:blipFill>
        <p:spPr>
          <a:xfrm>
            <a:off x="-874111" y="2486314"/>
            <a:ext cx="2140375" cy="1956441"/>
          </a:xfrm>
          <a:prstGeom prst="rect">
            <a:avLst/>
          </a:prstGeom>
          <a:noFill/>
          <a:ln>
            <a:noFill/>
          </a:ln>
        </p:spPr>
      </p:pic>
      <p:grpSp>
        <p:nvGrpSpPr>
          <p:cNvPr id="15" name="Google Shape;15;p2"/>
          <p:cNvGrpSpPr/>
          <p:nvPr/>
        </p:nvGrpSpPr>
        <p:grpSpPr>
          <a:xfrm>
            <a:off x="-53361" y="-895194"/>
            <a:ext cx="9197364" cy="2680765"/>
            <a:chOff x="-53361" y="-895194"/>
            <a:chExt cx="9197364" cy="2680765"/>
          </a:xfrm>
        </p:grpSpPr>
        <p:pic>
          <p:nvPicPr>
            <p:cNvPr id="16" name="Google Shape;16;p2"/>
            <p:cNvPicPr preferRelativeResize="0"/>
            <p:nvPr/>
          </p:nvPicPr>
          <p:blipFill>
            <a:blip r:embed="rId6">
              <a:alphaModFix/>
            </a:blip>
            <a:stretch>
              <a:fillRect/>
            </a:stretch>
          </p:blipFill>
          <p:spPr>
            <a:xfrm flipH="1" rot="-1258782">
              <a:off x="116100" y="-341450"/>
              <a:ext cx="3384525" cy="1573276"/>
            </a:xfrm>
            <a:prstGeom prst="rect">
              <a:avLst/>
            </a:prstGeom>
            <a:noFill/>
            <a:ln>
              <a:noFill/>
            </a:ln>
          </p:spPr>
        </p:pic>
        <p:pic>
          <p:nvPicPr>
            <p:cNvPr id="17" name="Google Shape;17;p2"/>
            <p:cNvPicPr preferRelativeResize="0"/>
            <p:nvPr/>
          </p:nvPicPr>
          <p:blipFill>
            <a:blip r:embed="rId7">
              <a:alphaModFix/>
            </a:blip>
            <a:stretch>
              <a:fillRect/>
            </a:stretch>
          </p:blipFill>
          <p:spPr>
            <a:xfrm rot="5399991">
              <a:off x="8131051" y="654399"/>
              <a:ext cx="1017501" cy="1008400"/>
            </a:xfrm>
            <a:prstGeom prst="rect">
              <a:avLst/>
            </a:prstGeom>
            <a:noFill/>
            <a:ln>
              <a:noFill/>
            </a:ln>
          </p:spPr>
        </p:pic>
      </p:grpSp>
      <p:sp>
        <p:nvSpPr>
          <p:cNvPr id="18" name="Google Shape;18;p2"/>
          <p:cNvSpPr txBox="1"/>
          <p:nvPr>
            <p:ph type="ctrTitle"/>
          </p:nvPr>
        </p:nvSpPr>
        <p:spPr>
          <a:xfrm>
            <a:off x="1056688" y="1355638"/>
            <a:ext cx="7030800" cy="1956600"/>
          </a:xfrm>
          <a:prstGeom prst="rect">
            <a:avLst/>
          </a:prstGeom>
        </p:spPr>
        <p:txBody>
          <a:bodyPr anchorCtr="0" anchor="b" bIns="91425" lIns="91425" spcFirstLastPara="1" rIns="91425" wrap="square" tIns="91425">
            <a:noAutofit/>
          </a:bodyPr>
          <a:lstStyle>
            <a:lvl1pPr lvl="0" algn="ctr">
              <a:lnSpc>
                <a:spcPct val="90000"/>
              </a:lnSpc>
              <a:spcBef>
                <a:spcPts val="0"/>
              </a:spcBef>
              <a:spcAft>
                <a:spcPts val="0"/>
              </a:spcAft>
              <a:buClr>
                <a:srgbClr val="191919"/>
              </a:buClr>
              <a:buSzPts val="5200"/>
              <a:buNone/>
              <a:defRPr sz="72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9" name="Google Shape;19;p2"/>
          <p:cNvSpPr txBox="1"/>
          <p:nvPr>
            <p:ph idx="1" type="subTitle"/>
          </p:nvPr>
        </p:nvSpPr>
        <p:spPr>
          <a:xfrm>
            <a:off x="1056513" y="3312063"/>
            <a:ext cx="7030800" cy="475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0" name="Google Shape;20;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pic>
        <p:nvPicPr>
          <p:cNvPr id="22" name="Google Shape;22;p3"/>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23" name="Google Shape;23;p3"/>
          <p:cNvGrpSpPr/>
          <p:nvPr/>
        </p:nvGrpSpPr>
        <p:grpSpPr>
          <a:xfrm>
            <a:off x="-718998" y="-454323"/>
            <a:ext cx="10317545" cy="6057549"/>
            <a:chOff x="-718998" y="-454323"/>
            <a:chExt cx="10317545" cy="6057549"/>
          </a:xfrm>
        </p:grpSpPr>
        <p:pic>
          <p:nvPicPr>
            <p:cNvPr id="24" name="Google Shape;24;p3"/>
            <p:cNvPicPr preferRelativeResize="0"/>
            <p:nvPr/>
          </p:nvPicPr>
          <p:blipFill>
            <a:blip r:embed="rId3">
              <a:alphaModFix amt="80000"/>
            </a:blip>
            <a:stretch>
              <a:fillRect/>
            </a:stretch>
          </p:blipFill>
          <p:spPr>
            <a:xfrm>
              <a:off x="-718998" y="4272727"/>
              <a:ext cx="6411474" cy="1330500"/>
            </a:xfrm>
            <a:prstGeom prst="rect">
              <a:avLst/>
            </a:prstGeom>
            <a:noFill/>
            <a:ln>
              <a:noFill/>
            </a:ln>
          </p:spPr>
        </p:pic>
        <p:pic>
          <p:nvPicPr>
            <p:cNvPr id="25" name="Google Shape;25;p3"/>
            <p:cNvPicPr preferRelativeResize="0"/>
            <p:nvPr/>
          </p:nvPicPr>
          <p:blipFill>
            <a:blip r:embed="rId4">
              <a:alphaModFix amt="80000"/>
            </a:blip>
            <a:stretch>
              <a:fillRect/>
            </a:stretch>
          </p:blipFill>
          <p:spPr>
            <a:xfrm rot="5400000">
              <a:off x="6323275" y="1490450"/>
              <a:ext cx="5220045" cy="1330500"/>
            </a:xfrm>
            <a:prstGeom prst="rect">
              <a:avLst/>
            </a:prstGeom>
            <a:noFill/>
            <a:ln>
              <a:noFill/>
            </a:ln>
          </p:spPr>
        </p:pic>
      </p:grpSp>
      <p:sp>
        <p:nvSpPr>
          <p:cNvPr id="26" name="Google Shape;26;p3"/>
          <p:cNvSpPr txBox="1"/>
          <p:nvPr>
            <p:ph type="title"/>
          </p:nvPr>
        </p:nvSpPr>
        <p:spPr>
          <a:xfrm>
            <a:off x="4047175" y="2980550"/>
            <a:ext cx="4383600" cy="841800"/>
          </a:xfrm>
          <a:prstGeom prst="rect">
            <a:avLst/>
          </a:prstGeom>
        </p:spPr>
        <p:txBody>
          <a:bodyPr anchorCtr="0" anchor="t" bIns="91425" lIns="91425" spcFirstLastPara="1" rIns="91425" wrap="square" tIns="91425">
            <a:noAutofit/>
          </a:bodyPr>
          <a:lstStyle>
            <a:lvl1pPr lvl="0" algn="l">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7" name="Google Shape;27;p3"/>
          <p:cNvSpPr txBox="1"/>
          <p:nvPr>
            <p:ph hasCustomPrompt="1" idx="2" type="title"/>
          </p:nvPr>
        </p:nvSpPr>
        <p:spPr>
          <a:xfrm>
            <a:off x="4047175" y="1891875"/>
            <a:ext cx="1427100" cy="1088700"/>
          </a:xfrm>
          <a:prstGeom prst="rect">
            <a:avLst/>
          </a:prstGeom>
          <a:noFill/>
        </p:spPr>
        <p:txBody>
          <a:bodyPr anchorCtr="0" anchor="b" bIns="91425" lIns="91425" spcFirstLastPara="1" rIns="91425" wrap="square" tIns="91425">
            <a:noAutofit/>
          </a:bodyPr>
          <a:lstStyle>
            <a:lvl1pPr lvl="0" rtl="0" algn="l">
              <a:spcBef>
                <a:spcPts val="0"/>
              </a:spcBef>
              <a:spcAft>
                <a:spcPts val="0"/>
              </a:spcAft>
              <a:buClr>
                <a:schemeClr val="lt1"/>
              </a:buClr>
              <a:buSzPts val="6000"/>
              <a:buNone/>
              <a:defRPr sz="6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8" name="Google Shape;28;p3"/>
          <p:cNvSpPr/>
          <p:nvPr>
            <p:ph idx="3" type="pic"/>
          </p:nvPr>
        </p:nvSpPr>
        <p:spPr>
          <a:xfrm flipH="1">
            <a:off x="713221" y="539500"/>
            <a:ext cx="2760600" cy="4064400"/>
          </a:xfrm>
          <a:prstGeom prst="rect">
            <a:avLst/>
          </a:prstGeom>
          <a:noFill/>
          <a:ln>
            <a:noFill/>
          </a:ln>
        </p:spPr>
      </p:sp>
      <p:sp>
        <p:nvSpPr>
          <p:cNvPr id="29" name="Google Shape;29;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pic>
        <p:nvPicPr>
          <p:cNvPr id="31" name="Google Shape;31;p4"/>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32" name="Google Shape;32;p4"/>
          <p:cNvGrpSpPr/>
          <p:nvPr/>
        </p:nvGrpSpPr>
        <p:grpSpPr>
          <a:xfrm>
            <a:off x="222325" y="77802"/>
            <a:ext cx="8602726" cy="5530948"/>
            <a:chOff x="222325" y="77802"/>
            <a:chExt cx="8602726" cy="5530948"/>
          </a:xfrm>
        </p:grpSpPr>
        <p:pic>
          <p:nvPicPr>
            <p:cNvPr id="33" name="Google Shape;33;p4"/>
            <p:cNvPicPr preferRelativeResize="0"/>
            <p:nvPr/>
          </p:nvPicPr>
          <p:blipFill>
            <a:blip r:embed="rId3">
              <a:alphaModFix amt="80000"/>
            </a:blip>
            <a:stretch>
              <a:fillRect/>
            </a:stretch>
          </p:blipFill>
          <p:spPr>
            <a:xfrm>
              <a:off x="3252975" y="4752600"/>
              <a:ext cx="5572076" cy="856150"/>
            </a:xfrm>
            <a:prstGeom prst="rect">
              <a:avLst/>
            </a:prstGeom>
            <a:noFill/>
            <a:ln>
              <a:noFill/>
            </a:ln>
          </p:spPr>
        </p:pic>
        <p:pic>
          <p:nvPicPr>
            <p:cNvPr id="34" name="Google Shape;34;p4"/>
            <p:cNvPicPr preferRelativeResize="0"/>
            <p:nvPr/>
          </p:nvPicPr>
          <p:blipFill>
            <a:blip r:embed="rId4">
              <a:alphaModFix amt="80000"/>
            </a:blip>
            <a:stretch>
              <a:fillRect/>
            </a:stretch>
          </p:blipFill>
          <p:spPr>
            <a:xfrm>
              <a:off x="222325" y="77802"/>
              <a:ext cx="5872527" cy="461700"/>
            </a:xfrm>
            <a:prstGeom prst="rect">
              <a:avLst/>
            </a:prstGeom>
            <a:noFill/>
            <a:ln>
              <a:noFill/>
            </a:ln>
          </p:spPr>
        </p:pic>
      </p:grpSp>
      <p:grpSp>
        <p:nvGrpSpPr>
          <p:cNvPr id="35" name="Google Shape;35;p4"/>
          <p:cNvGrpSpPr/>
          <p:nvPr/>
        </p:nvGrpSpPr>
        <p:grpSpPr>
          <a:xfrm>
            <a:off x="-122855" y="204844"/>
            <a:ext cx="9163818" cy="5139174"/>
            <a:chOff x="-122855" y="204844"/>
            <a:chExt cx="9163818" cy="5139174"/>
          </a:xfrm>
        </p:grpSpPr>
        <p:pic>
          <p:nvPicPr>
            <p:cNvPr id="36" name="Google Shape;36;p4"/>
            <p:cNvPicPr preferRelativeResize="0"/>
            <p:nvPr/>
          </p:nvPicPr>
          <p:blipFill>
            <a:blip r:embed="rId5">
              <a:alphaModFix/>
            </a:blip>
            <a:stretch>
              <a:fillRect/>
            </a:stretch>
          </p:blipFill>
          <p:spPr>
            <a:xfrm rot="10800000">
              <a:off x="8540337" y="204844"/>
              <a:ext cx="500625" cy="2079683"/>
            </a:xfrm>
            <a:prstGeom prst="rect">
              <a:avLst/>
            </a:prstGeom>
            <a:noFill/>
            <a:ln>
              <a:noFill/>
            </a:ln>
          </p:spPr>
        </p:pic>
        <p:pic>
          <p:nvPicPr>
            <p:cNvPr id="37" name="Google Shape;37;p4"/>
            <p:cNvPicPr preferRelativeResize="0"/>
            <p:nvPr/>
          </p:nvPicPr>
          <p:blipFill>
            <a:blip r:embed="rId6">
              <a:alphaModFix/>
            </a:blip>
            <a:stretch>
              <a:fillRect/>
            </a:stretch>
          </p:blipFill>
          <p:spPr>
            <a:xfrm>
              <a:off x="-122855" y="4487876"/>
              <a:ext cx="1371965" cy="856142"/>
            </a:xfrm>
            <a:prstGeom prst="rect">
              <a:avLst/>
            </a:prstGeom>
            <a:noFill/>
            <a:ln>
              <a:noFill/>
            </a:ln>
          </p:spPr>
        </p:pic>
      </p:grpSp>
      <p:pic>
        <p:nvPicPr>
          <p:cNvPr id="38" name="Google Shape;38;p4"/>
          <p:cNvPicPr preferRelativeResize="0"/>
          <p:nvPr/>
        </p:nvPicPr>
        <p:blipFill>
          <a:blip r:embed="rId7">
            <a:alphaModFix/>
          </a:blip>
          <a:stretch>
            <a:fillRect/>
          </a:stretch>
        </p:blipFill>
        <p:spPr>
          <a:xfrm>
            <a:off x="8488759" y="2699394"/>
            <a:ext cx="1277458" cy="2079683"/>
          </a:xfrm>
          <a:prstGeom prst="rect">
            <a:avLst/>
          </a:prstGeom>
          <a:noFill/>
          <a:ln>
            <a:noFill/>
          </a:ln>
        </p:spPr>
      </p:pic>
      <p:sp>
        <p:nvSpPr>
          <p:cNvPr id="39" name="Google Shape;39;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0" name="Google Shape;40;p4"/>
          <p:cNvSpPr txBox="1"/>
          <p:nvPr>
            <p:ph idx="1" type="body"/>
          </p:nvPr>
        </p:nvSpPr>
        <p:spPr>
          <a:xfrm>
            <a:off x="720000" y="1139551"/>
            <a:ext cx="7704000" cy="3990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grpSp>
        <p:nvGrpSpPr>
          <p:cNvPr id="41" name="Google Shape;41;p4"/>
          <p:cNvGrpSpPr/>
          <p:nvPr/>
        </p:nvGrpSpPr>
        <p:grpSpPr>
          <a:xfrm>
            <a:off x="3028680" y="129728"/>
            <a:ext cx="5002102" cy="4896843"/>
            <a:chOff x="3028680" y="129728"/>
            <a:chExt cx="5002102" cy="4896843"/>
          </a:xfrm>
        </p:grpSpPr>
        <p:sp>
          <p:nvSpPr>
            <p:cNvPr id="42" name="Google Shape;42;p4"/>
            <p:cNvSpPr/>
            <p:nvPr/>
          </p:nvSpPr>
          <p:spPr>
            <a:xfrm>
              <a:off x="3028680" y="4562530"/>
              <a:ext cx="773280" cy="464040"/>
            </a:xfrm>
            <a:custGeom>
              <a:rect b="b" l="l" r="r" t="t"/>
              <a:pathLst>
                <a:path extrusionOk="0" h="1289" w="2148">
                  <a:moveTo>
                    <a:pt x="2123" y="453"/>
                  </a:moveTo>
                  <a:cubicBezTo>
                    <a:pt x="2089" y="428"/>
                    <a:pt x="2059" y="398"/>
                    <a:pt x="2025" y="373"/>
                  </a:cubicBezTo>
                  <a:cubicBezTo>
                    <a:pt x="1978" y="337"/>
                    <a:pt x="1929" y="302"/>
                    <a:pt x="1879" y="269"/>
                  </a:cubicBezTo>
                  <a:cubicBezTo>
                    <a:pt x="1865" y="259"/>
                    <a:pt x="1847" y="250"/>
                    <a:pt x="1831" y="250"/>
                  </a:cubicBezTo>
                  <a:cubicBezTo>
                    <a:pt x="1829" y="250"/>
                    <a:pt x="1828" y="250"/>
                    <a:pt x="1826" y="250"/>
                  </a:cubicBezTo>
                  <a:cubicBezTo>
                    <a:pt x="1777" y="257"/>
                    <a:pt x="1747" y="292"/>
                    <a:pt x="1725" y="333"/>
                  </a:cubicBezTo>
                  <a:cubicBezTo>
                    <a:pt x="1707" y="368"/>
                    <a:pt x="1725" y="396"/>
                    <a:pt x="1747" y="421"/>
                  </a:cubicBezTo>
                  <a:cubicBezTo>
                    <a:pt x="1771" y="450"/>
                    <a:pt x="1796" y="477"/>
                    <a:pt x="1828" y="512"/>
                  </a:cubicBezTo>
                  <a:cubicBezTo>
                    <a:pt x="1808" y="513"/>
                    <a:pt x="1799" y="514"/>
                    <a:pt x="1790" y="514"/>
                  </a:cubicBezTo>
                  <a:cubicBezTo>
                    <a:pt x="1623" y="518"/>
                    <a:pt x="1456" y="522"/>
                    <a:pt x="1289" y="526"/>
                  </a:cubicBezTo>
                  <a:cubicBezTo>
                    <a:pt x="1296" y="439"/>
                    <a:pt x="1303" y="351"/>
                    <a:pt x="1310" y="263"/>
                  </a:cubicBezTo>
                  <a:cubicBezTo>
                    <a:pt x="1313" y="223"/>
                    <a:pt x="1310" y="182"/>
                    <a:pt x="1305" y="142"/>
                  </a:cubicBezTo>
                  <a:cubicBezTo>
                    <a:pt x="1294" y="60"/>
                    <a:pt x="1270" y="38"/>
                    <a:pt x="1186" y="29"/>
                  </a:cubicBezTo>
                  <a:cubicBezTo>
                    <a:pt x="1143" y="24"/>
                    <a:pt x="1099" y="21"/>
                    <a:pt x="1056" y="15"/>
                  </a:cubicBezTo>
                  <a:cubicBezTo>
                    <a:pt x="978" y="5"/>
                    <a:pt x="900" y="0"/>
                    <a:pt x="822" y="0"/>
                  </a:cubicBezTo>
                  <a:cubicBezTo>
                    <a:pt x="716" y="0"/>
                    <a:pt x="610" y="8"/>
                    <a:pt x="504" y="21"/>
                  </a:cubicBezTo>
                  <a:cubicBezTo>
                    <a:pt x="409" y="33"/>
                    <a:pt x="346" y="91"/>
                    <a:pt x="304" y="173"/>
                  </a:cubicBezTo>
                  <a:cubicBezTo>
                    <a:pt x="278" y="226"/>
                    <a:pt x="292" y="251"/>
                    <a:pt x="351" y="262"/>
                  </a:cubicBezTo>
                  <a:cubicBezTo>
                    <a:pt x="402" y="270"/>
                    <a:pt x="453" y="278"/>
                    <a:pt x="505" y="281"/>
                  </a:cubicBezTo>
                  <a:cubicBezTo>
                    <a:pt x="616" y="287"/>
                    <a:pt x="728" y="289"/>
                    <a:pt x="839" y="293"/>
                  </a:cubicBezTo>
                  <a:cubicBezTo>
                    <a:pt x="905" y="296"/>
                    <a:pt x="971" y="301"/>
                    <a:pt x="1042" y="305"/>
                  </a:cubicBezTo>
                  <a:cubicBezTo>
                    <a:pt x="1055" y="526"/>
                    <a:pt x="1008" y="737"/>
                    <a:pt x="992" y="957"/>
                  </a:cubicBezTo>
                  <a:cubicBezTo>
                    <a:pt x="968" y="959"/>
                    <a:pt x="951" y="960"/>
                    <a:pt x="933" y="961"/>
                  </a:cubicBezTo>
                  <a:cubicBezTo>
                    <a:pt x="891" y="963"/>
                    <a:pt x="849" y="964"/>
                    <a:pt x="807" y="964"/>
                  </a:cubicBezTo>
                  <a:cubicBezTo>
                    <a:pt x="679" y="964"/>
                    <a:pt x="552" y="956"/>
                    <a:pt x="424" y="946"/>
                  </a:cubicBezTo>
                  <a:cubicBezTo>
                    <a:pt x="358" y="941"/>
                    <a:pt x="340" y="927"/>
                    <a:pt x="324" y="862"/>
                  </a:cubicBezTo>
                  <a:cubicBezTo>
                    <a:pt x="310" y="804"/>
                    <a:pt x="297" y="744"/>
                    <a:pt x="293" y="685"/>
                  </a:cubicBezTo>
                  <a:cubicBezTo>
                    <a:pt x="280" y="516"/>
                    <a:pt x="272" y="346"/>
                    <a:pt x="263" y="177"/>
                  </a:cubicBezTo>
                  <a:cubicBezTo>
                    <a:pt x="262" y="167"/>
                    <a:pt x="263" y="157"/>
                    <a:pt x="262" y="148"/>
                  </a:cubicBezTo>
                  <a:cubicBezTo>
                    <a:pt x="259" y="114"/>
                    <a:pt x="247" y="97"/>
                    <a:pt x="225" y="97"/>
                  </a:cubicBezTo>
                  <a:cubicBezTo>
                    <a:pt x="216" y="97"/>
                    <a:pt x="204" y="100"/>
                    <a:pt x="190" y="107"/>
                  </a:cubicBezTo>
                  <a:cubicBezTo>
                    <a:pt x="173" y="115"/>
                    <a:pt x="157" y="127"/>
                    <a:pt x="142" y="140"/>
                  </a:cubicBezTo>
                  <a:cubicBezTo>
                    <a:pt x="90" y="185"/>
                    <a:pt x="60" y="244"/>
                    <a:pt x="50" y="311"/>
                  </a:cubicBezTo>
                  <a:cubicBezTo>
                    <a:pt x="40" y="375"/>
                    <a:pt x="33" y="440"/>
                    <a:pt x="24" y="504"/>
                  </a:cubicBezTo>
                  <a:cubicBezTo>
                    <a:pt x="-1" y="674"/>
                    <a:pt x="-8" y="845"/>
                    <a:pt x="11" y="1016"/>
                  </a:cubicBezTo>
                  <a:cubicBezTo>
                    <a:pt x="17" y="1068"/>
                    <a:pt x="28" y="1118"/>
                    <a:pt x="40" y="1169"/>
                  </a:cubicBezTo>
                  <a:cubicBezTo>
                    <a:pt x="53" y="1222"/>
                    <a:pt x="90" y="1254"/>
                    <a:pt x="143" y="1266"/>
                  </a:cubicBezTo>
                  <a:cubicBezTo>
                    <a:pt x="161" y="1270"/>
                    <a:pt x="178" y="1273"/>
                    <a:pt x="196" y="1274"/>
                  </a:cubicBezTo>
                  <a:cubicBezTo>
                    <a:pt x="312" y="1283"/>
                    <a:pt x="428" y="1289"/>
                    <a:pt x="544" y="1289"/>
                  </a:cubicBezTo>
                  <a:cubicBezTo>
                    <a:pt x="639" y="1289"/>
                    <a:pt x="735" y="1285"/>
                    <a:pt x="831" y="1274"/>
                  </a:cubicBezTo>
                  <a:cubicBezTo>
                    <a:pt x="981" y="1257"/>
                    <a:pt x="1100" y="1188"/>
                    <a:pt x="1192" y="1070"/>
                  </a:cubicBezTo>
                  <a:cubicBezTo>
                    <a:pt x="1229" y="1022"/>
                    <a:pt x="1254" y="968"/>
                    <a:pt x="1258" y="906"/>
                  </a:cubicBezTo>
                  <a:cubicBezTo>
                    <a:pt x="1262" y="857"/>
                    <a:pt x="1266" y="808"/>
                    <a:pt x="1270" y="758"/>
                  </a:cubicBezTo>
                  <a:cubicBezTo>
                    <a:pt x="1280" y="759"/>
                    <a:pt x="1289" y="759"/>
                    <a:pt x="1298" y="759"/>
                  </a:cubicBezTo>
                  <a:cubicBezTo>
                    <a:pt x="1372" y="760"/>
                    <a:pt x="1445" y="761"/>
                    <a:pt x="1519" y="761"/>
                  </a:cubicBezTo>
                  <a:cubicBezTo>
                    <a:pt x="1617" y="761"/>
                    <a:pt x="1715" y="760"/>
                    <a:pt x="1815" y="760"/>
                  </a:cubicBezTo>
                  <a:cubicBezTo>
                    <a:pt x="1771" y="820"/>
                    <a:pt x="1729" y="878"/>
                    <a:pt x="1679" y="931"/>
                  </a:cubicBezTo>
                  <a:cubicBezTo>
                    <a:pt x="1662" y="949"/>
                    <a:pt x="1647" y="971"/>
                    <a:pt x="1635" y="994"/>
                  </a:cubicBezTo>
                  <a:cubicBezTo>
                    <a:pt x="1630" y="1003"/>
                    <a:pt x="1630" y="1023"/>
                    <a:pt x="1636" y="1029"/>
                  </a:cubicBezTo>
                  <a:cubicBezTo>
                    <a:pt x="1643" y="1035"/>
                    <a:pt x="1655" y="1039"/>
                    <a:pt x="1665" y="1039"/>
                  </a:cubicBezTo>
                  <a:cubicBezTo>
                    <a:pt x="1669" y="1039"/>
                    <a:pt x="1672" y="1038"/>
                    <a:pt x="1675" y="1037"/>
                  </a:cubicBezTo>
                  <a:cubicBezTo>
                    <a:pt x="1703" y="1025"/>
                    <a:pt x="1732" y="1012"/>
                    <a:pt x="1755" y="992"/>
                  </a:cubicBezTo>
                  <a:cubicBezTo>
                    <a:pt x="1888" y="876"/>
                    <a:pt x="2012" y="752"/>
                    <a:pt x="2106" y="600"/>
                  </a:cubicBezTo>
                  <a:cubicBezTo>
                    <a:pt x="2122" y="575"/>
                    <a:pt x="2134" y="549"/>
                    <a:pt x="2144" y="522"/>
                  </a:cubicBezTo>
                  <a:cubicBezTo>
                    <a:pt x="2154" y="495"/>
                    <a:pt x="2147" y="472"/>
                    <a:pt x="2123" y="453"/>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43" name="Google Shape;43;p4"/>
            <p:cNvSpPr/>
            <p:nvPr/>
          </p:nvSpPr>
          <p:spPr>
            <a:xfrm>
              <a:off x="7479263" y="129728"/>
              <a:ext cx="551520" cy="357840"/>
            </a:xfrm>
            <a:custGeom>
              <a:rect b="b" l="l" r="r" t="t"/>
              <a:pathLst>
                <a:path extrusionOk="0" h="994" w="1532">
                  <a:moveTo>
                    <a:pt x="1492" y="249"/>
                  </a:moveTo>
                  <a:cubicBezTo>
                    <a:pt x="1404" y="192"/>
                    <a:pt x="1316" y="134"/>
                    <a:pt x="1228" y="78"/>
                  </a:cubicBezTo>
                  <a:cubicBezTo>
                    <a:pt x="1201" y="62"/>
                    <a:pt x="1172" y="49"/>
                    <a:pt x="1143" y="38"/>
                  </a:cubicBezTo>
                  <a:cubicBezTo>
                    <a:pt x="1128" y="32"/>
                    <a:pt x="1112" y="29"/>
                    <a:pt x="1097" y="29"/>
                  </a:cubicBezTo>
                  <a:cubicBezTo>
                    <a:pt x="1075" y="29"/>
                    <a:pt x="1052" y="36"/>
                    <a:pt x="1031" y="48"/>
                  </a:cubicBezTo>
                  <a:cubicBezTo>
                    <a:pt x="991" y="72"/>
                    <a:pt x="959" y="104"/>
                    <a:pt x="934" y="144"/>
                  </a:cubicBezTo>
                  <a:cubicBezTo>
                    <a:pt x="909" y="183"/>
                    <a:pt x="911" y="222"/>
                    <a:pt x="937" y="260"/>
                  </a:cubicBezTo>
                  <a:cubicBezTo>
                    <a:pt x="945" y="272"/>
                    <a:pt x="953" y="285"/>
                    <a:pt x="965" y="303"/>
                  </a:cubicBezTo>
                  <a:cubicBezTo>
                    <a:pt x="776" y="305"/>
                    <a:pt x="595" y="310"/>
                    <a:pt x="417" y="351"/>
                  </a:cubicBezTo>
                  <a:lnTo>
                    <a:pt x="414" y="343"/>
                  </a:lnTo>
                  <a:cubicBezTo>
                    <a:pt x="422" y="331"/>
                    <a:pt x="430" y="319"/>
                    <a:pt x="439" y="308"/>
                  </a:cubicBezTo>
                  <a:cubicBezTo>
                    <a:pt x="480" y="257"/>
                    <a:pt x="524" y="207"/>
                    <a:pt x="563" y="154"/>
                  </a:cubicBezTo>
                  <a:cubicBezTo>
                    <a:pt x="584" y="126"/>
                    <a:pt x="600" y="93"/>
                    <a:pt x="613" y="60"/>
                  </a:cubicBezTo>
                  <a:cubicBezTo>
                    <a:pt x="619" y="47"/>
                    <a:pt x="616" y="25"/>
                    <a:pt x="608" y="12"/>
                  </a:cubicBezTo>
                  <a:cubicBezTo>
                    <a:pt x="603" y="3"/>
                    <a:pt x="594" y="0"/>
                    <a:pt x="585" y="0"/>
                  </a:cubicBezTo>
                  <a:cubicBezTo>
                    <a:pt x="575" y="0"/>
                    <a:pt x="565" y="3"/>
                    <a:pt x="557" y="7"/>
                  </a:cubicBezTo>
                  <a:cubicBezTo>
                    <a:pt x="533" y="19"/>
                    <a:pt x="508" y="32"/>
                    <a:pt x="487" y="49"/>
                  </a:cubicBezTo>
                  <a:cubicBezTo>
                    <a:pt x="394" y="129"/>
                    <a:pt x="300" y="210"/>
                    <a:pt x="209" y="293"/>
                  </a:cubicBezTo>
                  <a:cubicBezTo>
                    <a:pt x="169" y="329"/>
                    <a:pt x="133" y="371"/>
                    <a:pt x="98" y="412"/>
                  </a:cubicBezTo>
                  <a:cubicBezTo>
                    <a:pt x="60" y="456"/>
                    <a:pt x="32" y="506"/>
                    <a:pt x="13" y="561"/>
                  </a:cubicBezTo>
                  <a:cubicBezTo>
                    <a:pt x="-7" y="617"/>
                    <a:pt x="-4" y="670"/>
                    <a:pt x="24" y="723"/>
                  </a:cubicBezTo>
                  <a:cubicBezTo>
                    <a:pt x="58" y="785"/>
                    <a:pt x="96" y="844"/>
                    <a:pt x="159" y="881"/>
                  </a:cubicBezTo>
                  <a:cubicBezTo>
                    <a:pt x="183" y="895"/>
                    <a:pt x="202" y="914"/>
                    <a:pt x="224" y="930"/>
                  </a:cubicBezTo>
                  <a:cubicBezTo>
                    <a:pt x="243" y="944"/>
                    <a:pt x="261" y="957"/>
                    <a:pt x="280" y="971"/>
                  </a:cubicBezTo>
                  <a:cubicBezTo>
                    <a:pt x="302" y="986"/>
                    <a:pt x="323" y="994"/>
                    <a:pt x="346" y="994"/>
                  </a:cubicBezTo>
                  <a:cubicBezTo>
                    <a:pt x="366" y="994"/>
                    <a:pt x="388" y="987"/>
                    <a:pt x="409" y="975"/>
                  </a:cubicBezTo>
                  <a:cubicBezTo>
                    <a:pt x="449" y="952"/>
                    <a:pt x="484" y="922"/>
                    <a:pt x="513" y="886"/>
                  </a:cubicBezTo>
                  <a:cubicBezTo>
                    <a:pt x="577" y="808"/>
                    <a:pt x="581" y="768"/>
                    <a:pt x="532" y="679"/>
                  </a:cubicBezTo>
                  <a:cubicBezTo>
                    <a:pt x="519" y="656"/>
                    <a:pt x="505" y="633"/>
                    <a:pt x="490" y="606"/>
                  </a:cubicBezTo>
                  <a:cubicBezTo>
                    <a:pt x="729" y="597"/>
                    <a:pt x="961" y="589"/>
                    <a:pt x="1198" y="581"/>
                  </a:cubicBezTo>
                  <a:cubicBezTo>
                    <a:pt x="1189" y="599"/>
                    <a:pt x="1183" y="613"/>
                    <a:pt x="1176" y="627"/>
                  </a:cubicBezTo>
                  <a:cubicBezTo>
                    <a:pt x="1147" y="678"/>
                    <a:pt x="1116" y="728"/>
                    <a:pt x="1089" y="780"/>
                  </a:cubicBezTo>
                  <a:cubicBezTo>
                    <a:pt x="1077" y="802"/>
                    <a:pt x="1068" y="827"/>
                    <a:pt x="1063" y="852"/>
                  </a:cubicBezTo>
                  <a:cubicBezTo>
                    <a:pt x="1059" y="877"/>
                    <a:pt x="1071" y="893"/>
                    <a:pt x="1094" y="893"/>
                  </a:cubicBezTo>
                  <a:cubicBezTo>
                    <a:pt x="1097" y="893"/>
                    <a:pt x="1100" y="893"/>
                    <a:pt x="1103" y="892"/>
                  </a:cubicBezTo>
                  <a:cubicBezTo>
                    <a:pt x="1124" y="889"/>
                    <a:pt x="1147" y="882"/>
                    <a:pt x="1162" y="869"/>
                  </a:cubicBezTo>
                  <a:cubicBezTo>
                    <a:pt x="1201" y="837"/>
                    <a:pt x="1240" y="805"/>
                    <a:pt x="1271" y="766"/>
                  </a:cubicBezTo>
                  <a:cubicBezTo>
                    <a:pt x="1337" y="684"/>
                    <a:pt x="1399" y="600"/>
                    <a:pt x="1459" y="514"/>
                  </a:cubicBezTo>
                  <a:cubicBezTo>
                    <a:pt x="1483" y="479"/>
                    <a:pt x="1501" y="439"/>
                    <a:pt x="1518" y="400"/>
                  </a:cubicBezTo>
                  <a:cubicBezTo>
                    <a:pt x="1527" y="378"/>
                    <a:pt x="1530" y="353"/>
                    <a:pt x="1532" y="329"/>
                  </a:cubicBezTo>
                  <a:cubicBezTo>
                    <a:pt x="1535" y="295"/>
                    <a:pt x="1520" y="267"/>
                    <a:pt x="1492" y="249"/>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sp>
        <p:nvSpPr>
          <p:cNvPr id="44" name="Google Shape;44;p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5" name="Shape 45"/>
        <p:cNvGrpSpPr/>
        <p:nvPr/>
      </p:nvGrpSpPr>
      <p:grpSpPr>
        <a:xfrm>
          <a:off x="0" y="0"/>
          <a:ext cx="0" cy="0"/>
          <a:chOff x="0" y="0"/>
          <a:chExt cx="0" cy="0"/>
        </a:xfrm>
      </p:grpSpPr>
      <p:pic>
        <p:nvPicPr>
          <p:cNvPr id="46" name="Google Shape;46;p5"/>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47" name="Google Shape;47;p5"/>
          <p:cNvGrpSpPr/>
          <p:nvPr/>
        </p:nvGrpSpPr>
        <p:grpSpPr>
          <a:xfrm>
            <a:off x="2591350" y="-96048"/>
            <a:ext cx="6255052" cy="5415624"/>
            <a:chOff x="2591350" y="-96048"/>
            <a:chExt cx="6255052" cy="5415624"/>
          </a:xfrm>
        </p:grpSpPr>
        <p:pic>
          <p:nvPicPr>
            <p:cNvPr id="48" name="Google Shape;48;p5"/>
            <p:cNvPicPr preferRelativeResize="0"/>
            <p:nvPr/>
          </p:nvPicPr>
          <p:blipFill>
            <a:blip r:embed="rId3">
              <a:alphaModFix amt="80000"/>
            </a:blip>
            <a:stretch>
              <a:fillRect/>
            </a:stretch>
          </p:blipFill>
          <p:spPr>
            <a:xfrm>
              <a:off x="2591350" y="4272325"/>
              <a:ext cx="6255048" cy="1047250"/>
            </a:xfrm>
            <a:prstGeom prst="rect">
              <a:avLst/>
            </a:prstGeom>
            <a:noFill/>
            <a:ln>
              <a:noFill/>
            </a:ln>
          </p:spPr>
        </p:pic>
        <p:pic>
          <p:nvPicPr>
            <p:cNvPr id="49" name="Google Shape;49;p5"/>
            <p:cNvPicPr preferRelativeResize="0"/>
            <p:nvPr/>
          </p:nvPicPr>
          <p:blipFill>
            <a:blip r:embed="rId4">
              <a:alphaModFix amt="80000"/>
            </a:blip>
            <a:stretch>
              <a:fillRect/>
            </a:stretch>
          </p:blipFill>
          <p:spPr>
            <a:xfrm>
              <a:off x="2973875" y="-96048"/>
              <a:ext cx="5872527" cy="461700"/>
            </a:xfrm>
            <a:prstGeom prst="rect">
              <a:avLst/>
            </a:prstGeom>
            <a:noFill/>
            <a:ln>
              <a:noFill/>
            </a:ln>
          </p:spPr>
        </p:pic>
      </p:grpSp>
      <p:grpSp>
        <p:nvGrpSpPr>
          <p:cNvPr id="50" name="Google Shape;50;p5"/>
          <p:cNvGrpSpPr/>
          <p:nvPr/>
        </p:nvGrpSpPr>
        <p:grpSpPr>
          <a:xfrm>
            <a:off x="123947" y="77796"/>
            <a:ext cx="3839363" cy="4842697"/>
            <a:chOff x="123947" y="77796"/>
            <a:chExt cx="3839363" cy="4842697"/>
          </a:xfrm>
        </p:grpSpPr>
        <p:pic>
          <p:nvPicPr>
            <p:cNvPr id="51" name="Google Shape;51;p5"/>
            <p:cNvPicPr preferRelativeResize="0"/>
            <p:nvPr/>
          </p:nvPicPr>
          <p:blipFill>
            <a:blip r:embed="rId5">
              <a:alphaModFix/>
            </a:blip>
            <a:stretch>
              <a:fillRect/>
            </a:stretch>
          </p:blipFill>
          <p:spPr>
            <a:xfrm rot="-5400000">
              <a:off x="115762" y="85981"/>
              <a:ext cx="2096051" cy="2079681"/>
            </a:xfrm>
            <a:prstGeom prst="rect">
              <a:avLst/>
            </a:prstGeom>
            <a:noFill/>
            <a:ln>
              <a:noFill/>
            </a:ln>
          </p:spPr>
        </p:pic>
        <p:pic>
          <p:nvPicPr>
            <p:cNvPr id="52" name="Google Shape;52;p5"/>
            <p:cNvPicPr preferRelativeResize="0"/>
            <p:nvPr/>
          </p:nvPicPr>
          <p:blipFill>
            <a:blip r:embed="rId6">
              <a:alphaModFix/>
            </a:blip>
            <a:stretch>
              <a:fillRect/>
            </a:stretch>
          </p:blipFill>
          <p:spPr>
            <a:xfrm>
              <a:off x="2591345" y="4064351"/>
              <a:ext cx="1371965" cy="856142"/>
            </a:xfrm>
            <a:prstGeom prst="rect">
              <a:avLst/>
            </a:prstGeom>
            <a:noFill/>
            <a:ln>
              <a:noFill/>
            </a:ln>
          </p:spPr>
        </p:pic>
      </p:grpSp>
      <p:grpSp>
        <p:nvGrpSpPr>
          <p:cNvPr id="53" name="Google Shape;53;p5"/>
          <p:cNvGrpSpPr/>
          <p:nvPr/>
        </p:nvGrpSpPr>
        <p:grpSpPr>
          <a:xfrm>
            <a:off x="256132" y="1017725"/>
            <a:ext cx="8887868" cy="3835779"/>
            <a:chOff x="256132" y="1017725"/>
            <a:chExt cx="8887868" cy="3835779"/>
          </a:xfrm>
        </p:grpSpPr>
        <p:pic>
          <p:nvPicPr>
            <p:cNvPr id="54" name="Google Shape;54;p5"/>
            <p:cNvPicPr preferRelativeResize="0"/>
            <p:nvPr/>
          </p:nvPicPr>
          <p:blipFill>
            <a:blip r:embed="rId7">
              <a:alphaModFix/>
            </a:blip>
            <a:stretch>
              <a:fillRect/>
            </a:stretch>
          </p:blipFill>
          <p:spPr>
            <a:xfrm>
              <a:off x="8374251" y="1017725"/>
              <a:ext cx="769750" cy="1709651"/>
            </a:xfrm>
            <a:prstGeom prst="rect">
              <a:avLst/>
            </a:prstGeom>
            <a:noFill/>
            <a:ln>
              <a:noFill/>
            </a:ln>
          </p:spPr>
        </p:pic>
        <p:pic>
          <p:nvPicPr>
            <p:cNvPr id="55" name="Google Shape;55;p5"/>
            <p:cNvPicPr preferRelativeResize="0"/>
            <p:nvPr/>
          </p:nvPicPr>
          <p:blipFill>
            <a:blip r:embed="rId8">
              <a:alphaModFix/>
            </a:blip>
            <a:stretch>
              <a:fillRect/>
            </a:stretch>
          </p:blipFill>
          <p:spPr>
            <a:xfrm flipH="1">
              <a:off x="256132" y="3814827"/>
              <a:ext cx="1019149" cy="1038677"/>
            </a:xfrm>
            <a:prstGeom prst="rect">
              <a:avLst/>
            </a:prstGeom>
            <a:noFill/>
            <a:ln>
              <a:noFill/>
            </a:ln>
          </p:spPr>
        </p:pic>
      </p:grpSp>
      <p:sp>
        <p:nvSpPr>
          <p:cNvPr id="56" name="Google Shape;56;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Font typeface="Anton"/>
              <a:buNone/>
              <a:defRPr>
                <a:latin typeface="Anton"/>
                <a:ea typeface="Anton"/>
                <a:cs typeface="Anton"/>
                <a:sym typeface="Anton"/>
              </a:defRPr>
            </a:lvl2pPr>
            <a:lvl3pPr lvl="2" rtl="0">
              <a:spcBef>
                <a:spcPts val="0"/>
              </a:spcBef>
              <a:spcAft>
                <a:spcPts val="0"/>
              </a:spcAft>
              <a:buSzPts val="3000"/>
              <a:buFont typeface="Anton"/>
              <a:buNone/>
              <a:defRPr>
                <a:latin typeface="Anton"/>
                <a:ea typeface="Anton"/>
                <a:cs typeface="Anton"/>
                <a:sym typeface="Anton"/>
              </a:defRPr>
            </a:lvl3pPr>
            <a:lvl4pPr lvl="3" rtl="0">
              <a:spcBef>
                <a:spcPts val="0"/>
              </a:spcBef>
              <a:spcAft>
                <a:spcPts val="0"/>
              </a:spcAft>
              <a:buSzPts val="3000"/>
              <a:buFont typeface="Anton"/>
              <a:buNone/>
              <a:defRPr>
                <a:latin typeface="Anton"/>
                <a:ea typeface="Anton"/>
                <a:cs typeface="Anton"/>
                <a:sym typeface="Anton"/>
              </a:defRPr>
            </a:lvl4pPr>
            <a:lvl5pPr lvl="4" rtl="0">
              <a:spcBef>
                <a:spcPts val="0"/>
              </a:spcBef>
              <a:spcAft>
                <a:spcPts val="0"/>
              </a:spcAft>
              <a:buSzPts val="3000"/>
              <a:buFont typeface="Anton"/>
              <a:buNone/>
              <a:defRPr>
                <a:latin typeface="Anton"/>
                <a:ea typeface="Anton"/>
                <a:cs typeface="Anton"/>
                <a:sym typeface="Anton"/>
              </a:defRPr>
            </a:lvl5pPr>
            <a:lvl6pPr lvl="5" rtl="0">
              <a:spcBef>
                <a:spcPts val="0"/>
              </a:spcBef>
              <a:spcAft>
                <a:spcPts val="0"/>
              </a:spcAft>
              <a:buSzPts val="3000"/>
              <a:buFont typeface="Anton"/>
              <a:buNone/>
              <a:defRPr>
                <a:latin typeface="Anton"/>
                <a:ea typeface="Anton"/>
                <a:cs typeface="Anton"/>
                <a:sym typeface="Anton"/>
              </a:defRPr>
            </a:lvl6pPr>
            <a:lvl7pPr lvl="6" rtl="0">
              <a:spcBef>
                <a:spcPts val="0"/>
              </a:spcBef>
              <a:spcAft>
                <a:spcPts val="0"/>
              </a:spcAft>
              <a:buSzPts val="3000"/>
              <a:buFont typeface="Anton"/>
              <a:buNone/>
              <a:defRPr>
                <a:latin typeface="Anton"/>
                <a:ea typeface="Anton"/>
                <a:cs typeface="Anton"/>
                <a:sym typeface="Anton"/>
              </a:defRPr>
            </a:lvl7pPr>
            <a:lvl8pPr lvl="7" rtl="0">
              <a:spcBef>
                <a:spcPts val="0"/>
              </a:spcBef>
              <a:spcAft>
                <a:spcPts val="0"/>
              </a:spcAft>
              <a:buSzPts val="3000"/>
              <a:buFont typeface="Anton"/>
              <a:buNone/>
              <a:defRPr>
                <a:latin typeface="Anton"/>
                <a:ea typeface="Anton"/>
                <a:cs typeface="Anton"/>
                <a:sym typeface="Anton"/>
              </a:defRPr>
            </a:lvl8pPr>
            <a:lvl9pPr lvl="8" rtl="0">
              <a:spcBef>
                <a:spcPts val="0"/>
              </a:spcBef>
              <a:spcAft>
                <a:spcPts val="0"/>
              </a:spcAft>
              <a:buSzPts val="3000"/>
              <a:buFont typeface="Anton"/>
              <a:buNone/>
              <a:defRPr>
                <a:latin typeface="Anton"/>
                <a:ea typeface="Anton"/>
                <a:cs typeface="Anton"/>
                <a:sym typeface="Anton"/>
              </a:defRPr>
            </a:lvl9pPr>
          </a:lstStyle>
          <a:p/>
        </p:txBody>
      </p:sp>
      <p:sp>
        <p:nvSpPr>
          <p:cNvPr id="57" name="Google Shape;57;p5"/>
          <p:cNvSpPr txBox="1"/>
          <p:nvPr>
            <p:ph idx="1" type="subTitle"/>
          </p:nvPr>
        </p:nvSpPr>
        <p:spPr>
          <a:xfrm>
            <a:off x="4756047" y="2345549"/>
            <a:ext cx="3674700" cy="1320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58" name="Google Shape;58;p5"/>
          <p:cNvSpPr txBox="1"/>
          <p:nvPr>
            <p:ph idx="2" type="subTitle"/>
          </p:nvPr>
        </p:nvSpPr>
        <p:spPr>
          <a:xfrm>
            <a:off x="713253" y="2345554"/>
            <a:ext cx="3674700" cy="1320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59" name="Google Shape;59;p5"/>
          <p:cNvSpPr txBox="1"/>
          <p:nvPr>
            <p:ph idx="3" type="subTitle"/>
          </p:nvPr>
        </p:nvSpPr>
        <p:spPr>
          <a:xfrm>
            <a:off x="713253" y="1758175"/>
            <a:ext cx="3674700" cy="572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60" name="Google Shape;60;p5"/>
          <p:cNvSpPr txBox="1"/>
          <p:nvPr>
            <p:ph idx="4" type="subTitle"/>
          </p:nvPr>
        </p:nvSpPr>
        <p:spPr>
          <a:xfrm>
            <a:off x="4756047" y="1758175"/>
            <a:ext cx="3674700" cy="572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61" name="Google Shape;61;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pic>
        <p:nvPicPr>
          <p:cNvPr id="63" name="Google Shape;63;p6"/>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sp>
        <p:nvSpPr>
          <p:cNvPr id="64" name="Google Shape;64;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65" name="Google Shape;65;p6"/>
          <p:cNvPicPr preferRelativeResize="0"/>
          <p:nvPr/>
        </p:nvPicPr>
        <p:blipFill>
          <a:blip r:embed="rId3">
            <a:alphaModFix amt="80000"/>
          </a:blip>
          <a:stretch>
            <a:fillRect/>
          </a:stretch>
        </p:blipFill>
        <p:spPr>
          <a:xfrm>
            <a:off x="99077" y="4603977"/>
            <a:ext cx="2594872" cy="471325"/>
          </a:xfrm>
          <a:prstGeom prst="rect">
            <a:avLst/>
          </a:prstGeom>
          <a:noFill/>
          <a:ln>
            <a:noFill/>
          </a:ln>
        </p:spPr>
      </p:pic>
      <p:pic>
        <p:nvPicPr>
          <p:cNvPr id="66" name="Google Shape;66;p6"/>
          <p:cNvPicPr preferRelativeResize="0"/>
          <p:nvPr/>
        </p:nvPicPr>
        <p:blipFill>
          <a:blip r:embed="rId4">
            <a:alphaModFix/>
          </a:blip>
          <a:stretch>
            <a:fillRect/>
          </a:stretch>
        </p:blipFill>
        <p:spPr>
          <a:xfrm rot="-5400000">
            <a:off x="7494639" y="3152719"/>
            <a:ext cx="1017498" cy="2079683"/>
          </a:xfrm>
          <a:prstGeom prst="rect">
            <a:avLst/>
          </a:prstGeom>
          <a:noFill/>
          <a:ln>
            <a:noFill/>
          </a:ln>
        </p:spPr>
      </p:pic>
      <p:pic>
        <p:nvPicPr>
          <p:cNvPr id="67" name="Google Shape;67;p6"/>
          <p:cNvPicPr preferRelativeResize="0"/>
          <p:nvPr/>
        </p:nvPicPr>
        <p:blipFill>
          <a:blip r:embed="rId5">
            <a:alphaModFix/>
          </a:blip>
          <a:stretch>
            <a:fillRect/>
          </a:stretch>
        </p:blipFill>
        <p:spPr>
          <a:xfrm rot="10800000">
            <a:off x="99075" y="445025"/>
            <a:ext cx="614151" cy="1739638"/>
          </a:xfrm>
          <a:prstGeom prst="rect">
            <a:avLst/>
          </a:prstGeom>
          <a:noFill/>
          <a:ln>
            <a:noFill/>
          </a:ln>
        </p:spPr>
      </p:pic>
      <p:sp>
        <p:nvSpPr>
          <p:cNvPr id="68" name="Google Shape;68;p6"/>
          <p:cNvSpPr/>
          <p:nvPr/>
        </p:nvSpPr>
        <p:spPr>
          <a:xfrm>
            <a:off x="8021093" y="177690"/>
            <a:ext cx="819360" cy="361800"/>
          </a:xfrm>
          <a:custGeom>
            <a:rect b="b" l="l" r="r" t="t"/>
            <a:pathLst>
              <a:path extrusionOk="0" h="1005" w="2276">
                <a:moveTo>
                  <a:pt x="2249" y="258"/>
                </a:moveTo>
                <a:cubicBezTo>
                  <a:pt x="2243" y="197"/>
                  <a:pt x="2223" y="142"/>
                  <a:pt x="2191" y="90"/>
                </a:cubicBezTo>
                <a:cubicBezTo>
                  <a:pt x="2153" y="29"/>
                  <a:pt x="2117" y="0"/>
                  <a:pt x="2072" y="0"/>
                </a:cubicBezTo>
                <a:cubicBezTo>
                  <a:pt x="2043" y="0"/>
                  <a:pt x="2009" y="12"/>
                  <a:pt x="1970" y="37"/>
                </a:cubicBezTo>
                <a:cubicBezTo>
                  <a:pt x="1887" y="88"/>
                  <a:pt x="1805" y="140"/>
                  <a:pt x="1724" y="193"/>
                </a:cubicBezTo>
                <a:cubicBezTo>
                  <a:pt x="1685" y="217"/>
                  <a:pt x="1653" y="249"/>
                  <a:pt x="1631" y="290"/>
                </a:cubicBezTo>
                <a:cubicBezTo>
                  <a:pt x="1620" y="310"/>
                  <a:pt x="1608" y="333"/>
                  <a:pt x="1625" y="353"/>
                </a:cubicBezTo>
                <a:cubicBezTo>
                  <a:pt x="1633" y="364"/>
                  <a:pt x="1644" y="368"/>
                  <a:pt x="1655" y="368"/>
                </a:cubicBezTo>
                <a:cubicBezTo>
                  <a:pt x="1666" y="368"/>
                  <a:pt x="1678" y="364"/>
                  <a:pt x="1688" y="360"/>
                </a:cubicBezTo>
                <a:cubicBezTo>
                  <a:pt x="1732" y="344"/>
                  <a:pt x="1775" y="325"/>
                  <a:pt x="1818" y="308"/>
                </a:cubicBezTo>
                <a:cubicBezTo>
                  <a:pt x="1827" y="304"/>
                  <a:pt x="1837" y="302"/>
                  <a:pt x="1849" y="298"/>
                </a:cubicBezTo>
                <a:cubicBezTo>
                  <a:pt x="1818" y="358"/>
                  <a:pt x="1789" y="415"/>
                  <a:pt x="1759" y="470"/>
                </a:cubicBezTo>
                <a:cubicBezTo>
                  <a:pt x="1735" y="516"/>
                  <a:pt x="1711" y="562"/>
                  <a:pt x="1684" y="606"/>
                </a:cubicBezTo>
                <a:cubicBezTo>
                  <a:pt x="1655" y="652"/>
                  <a:pt x="1619" y="694"/>
                  <a:pt x="1567" y="732"/>
                </a:cubicBezTo>
                <a:cubicBezTo>
                  <a:pt x="1542" y="699"/>
                  <a:pt x="1519" y="670"/>
                  <a:pt x="1497" y="640"/>
                </a:cubicBezTo>
                <a:cubicBezTo>
                  <a:pt x="1419" y="531"/>
                  <a:pt x="1342" y="421"/>
                  <a:pt x="1262" y="313"/>
                </a:cubicBezTo>
                <a:cubicBezTo>
                  <a:pt x="1233" y="273"/>
                  <a:pt x="1200" y="234"/>
                  <a:pt x="1164" y="199"/>
                </a:cubicBezTo>
                <a:cubicBezTo>
                  <a:pt x="1136" y="173"/>
                  <a:pt x="1103" y="152"/>
                  <a:pt x="1069" y="133"/>
                </a:cubicBezTo>
                <a:cubicBezTo>
                  <a:pt x="1046" y="120"/>
                  <a:pt x="1022" y="113"/>
                  <a:pt x="998" y="113"/>
                </a:cubicBezTo>
                <a:cubicBezTo>
                  <a:pt x="975" y="113"/>
                  <a:pt x="952" y="119"/>
                  <a:pt x="930" y="130"/>
                </a:cubicBezTo>
                <a:cubicBezTo>
                  <a:pt x="895" y="148"/>
                  <a:pt x="862" y="169"/>
                  <a:pt x="832" y="193"/>
                </a:cubicBezTo>
                <a:cubicBezTo>
                  <a:pt x="773" y="241"/>
                  <a:pt x="732" y="302"/>
                  <a:pt x="702" y="371"/>
                </a:cubicBezTo>
                <a:cubicBezTo>
                  <a:pt x="671" y="439"/>
                  <a:pt x="633" y="502"/>
                  <a:pt x="589" y="561"/>
                </a:cubicBezTo>
                <a:cubicBezTo>
                  <a:pt x="584" y="560"/>
                  <a:pt x="582" y="560"/>
                  <a:pt x="582" y="559"/>
                </a:cubicBezTo>
                <a:cubicBezTo>
                  <a:pt x="578" y="554"/>
                  <a:pt x="573" y="549"/>
                  <a:pt x="570" y="543"/>
                </a:cubicBezTo>
                <a:cubicBezTo>
                  <a:pt x="527" y="461"/>
                  <a:pt x="468" y="391"/>
                  <a:pt x="398" y="329"/>
                </a:cubicBezTo>
                <a:cubicBezTo>
                  <a:pt x="368" y="302"/>
                  <a:pt x="339" y="273"/>
                  <a:pt x="310" y="246"/>
                </a:cubicBezTo>
                <a:cubicBezTo>
                  <a:pt x="295" y="233"/>
                  <a:pt x="280" y="220"/>
                  <a:pt x="265" y="208"/>
                </a:cubicBezTo>
                <a:cubicBezTo>
                  <a:pt x="242" y="189"/>
                  <a:pt x="218" y="180"/>
                  <a:pt x="194" y="180"/>
                </a:cubicBezTo>
                <a:cubicBezTo>
                  <a:pt x="172" y="180"/>
                  <a:pt x="149" y="188"/>
                  <a:pt x="127" y="202"/>
                </a:cubicBezTo>
                <a:cubicBezTo>
                  <a:pt x="85" y="229"/>
                  <a:pt x="51" y="262"/>
                  <a:pt x="24" y="304"/>
                </a:cubicBezTo>
                <a:cubicBezTo>
                  <a:pt x="-3" y="344"/>
                  <a:pt x="-8" y="385"/>
                  <a:pt x="11" y="432"/>
                </a:cubicBezTo>
                <a:cubicBezTo>
                  <a:pt x="53" y="538"/>
                  <a:pt x="112" y="634"/>
                  <a:pt x="181" y="725"/>
                </a:cubicBezTo>
                <a:cubicBezTo>
                  <a:pt x="223" y="780"/>
                  <a:pt x="270" y="831"/>
                  <a:pt x="316" y="884"/>
                </a:cubicBezTo>
                <a:cubicBezTo>
                  <a:pt x="341" y="913"/>
                  <a:pt x="370" y="927"/>
                  <a:pt x="402" y="927"/>
                </a:cubicBezTo>
                <a:cubicBezTo>
                  <a:pt x="420" y="927"/>
                  <a:pt x="438" y="922"/>
                  <a:pt x="457" y="914"/>
                </a:cubicBezTo>
                <a:cubicBezTo>
                  <a:pt x="493" y="898"/>
                  <a:pt x="531" y="879"/>
                  <a:pt x="560" y="852"/>
                </a:cubicBezTo>
                <a:cubicBezTo>
                  <a:pt x="606" y="810"/>
                  <a:pt x="650" y="764"/>
                  <a:pt x="687" y="713"/>
                </a:cubicBezTo>
                <a:cubicBezTo>
                  <a:pt x="733" y="649"/>
                  <a:pt x="771" y="579"/>
                  <a:pt x="813" y="512"/>
                </a:cubicBezTo>
                <a:cubicBezTo>
                  <a:pt x="825" y="491"/>
                  <a:pt x="838" y="471"/>
                  <a:pt x="852" y="447"/>
                </a:cubicBezTo>
                <a:cubicBezTo>
                  <a:pt x="880" y="465"/>
                  <a:pt x="906" y="478"/>
                  <a:pt x="928" y="497"/>
                </a:cubicBezTo>
                <a:cubicBezTo>
                  <a:pt x="986" y="548"/>
                  <a:pt x="1045" y="599"/>
                  <a:pt x="1099" y="654"/>
                </a:cubicBezTo>
                <a:cubicBezTo>
                  <a:pt x="1186" y="741"/>
                  <a:pt x="1260" y="840"/>
                  <a:pt x="1328" y="943"/>
                </a:cubicBezTo>
                <a:cubicBezTo>
                  <a:pt x="1356" y="985"/>
                  <a:pt x="1383" y="1005"/>
                  <a:pt x="1418" y="1005"/>
                </a:cubicBezTo>
                <a:cubicBezTo>
                  <a:pt x="1437" y="1005"/>
                  <a:pt x="1459" y="999"/>
                  <a:pt x="1485" y="986"/>
                </a:cubicBezTo>
                <a:cubicBezTo>
                  <a:pt x="1512" y="973"/>
                  <a:pt x="1539" y="957"/>
                  <a:pt x="1562" y="937"/>
                </a:cubicBezTo>
                <a:cubicBezTo>
                  <a:pt x="1592" y="913"/>
                  <a:pt x="1620" y="886"/>
                  <a:pt x="1647" y="858"/>
                </a:cubicBezTo>
                <a:cubicBezTo>
                  <a:pt x="1737" y="764"/>
                  <a:pt x="1816" y="661"/>
                  <a:pt x="1883" y="550"/>
                </a:cubicBezTo>
                <a:cubicBezTo>
                  <a:pt x="1908" y="509"/>
                  <a:pt x="1935" y="470"/>
                  <a:pt x="1964" y="426"/>
                </a:cubicBezTo>
                <a:cubicBezTo>
                  <a:pt x="1972" y="436"/>
                  <a:pt x="1978" y="442"/>
                  <a:pt x="1982" y="448"/>
                </a:cubicBezTo>
                <a:cubicBezTo>
                  <a:pt x="2004" y="482"/>
                  <a:pt x="2026" y="516"/>
                  <a:pt x="2049" y="549"/>
                </a:cubicBezTo>
                <a:cubicBezTo>
                  <a:pt x="2067" y="576"/>
                  <a:pt x="2082" y="588"/>
                  <a:pt x="2103" y="588"/>
                </a:cubicBezTo>
                <a:cubicBezTo>
                  <a:pt x="2115" y="588"/>
                  <a:pt x="2128" y="584"/>
                  <a:pt x="2144" y="577"/>
                </a:cubicBezTo>
                <a:cubicBezTo>
                  <a:pt x="2198" y="554"/>
                  <a:pt x="2237" y="514"/>
                  <a:pt x="2264" y="462"/>
                </a:cubicBezTo>
                <a:cubicBezTo>
                  <a:pt x="2277" y="439"/>
                  <a:pt x="2279" y="414"/>
                  <a:pt x="2273" y="387"/>
                </a:cubicBezTo>
                <a:cubicBezTo>
                  <a:pt x="2263" y="344"/>
                  <a:pt x="2254" y="302"/>
                  <a:pt x="2249" y="258"/>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69" name="Google Shape;69;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0" name="Shape 70"/>
        <p:cNvGrpSpPr/>
        <p:nvPr/>
      </p:nvGrpSpPr>
      <p:grpSpPr>
        <a:xfrm>
          <a:off x="0" y="0"/>
          <a:ext cx="0" cy="0"/>
          <a:chOff x="0" y="0"/>
          <a:chExt cx="0" cy="0"/>
        </a:xfrm>
      </p:grpSpPr>
      <p:pic>
        <p:nvPicPr>
          <p:cNvPr id="71" name="Google Shape;71;p7"/>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72" name="Google Shape;72;p7"/>
          <p:cNvGrpSpPr/>
          <p:nvPr/>
        </p:nvGrpSpPr>
        <p:grpSpPr>
          <a:xfrm>
            <a:off x="254375" y="299550"/>
            <a:ext cx="9125576" cy="5073375"/>
            <a:chOff x="254375" y="299550"/>
            <a:chExt cx="9125576" cy="5073375"/>
          </a:xfrm>
        </p:grpSpPr>
        <p:pic>
          <p:nvPicPr>
            <p:cNvPr id="73" name="Google Shape;73;p7"/>
            <p:cNvPicPr preferRelativeResize="0"/>
            <p:nvPr/>
          </p:nvPicPr>
          <p:blipFill>
            <a:blip r:embed="rId3">
              <a:alphaModFix amt="80000"/>
            </a:blip>
            <a:stretch>
              <a:fillRect/>
            </a:stretch>
          </p:blipFill>
          <p:spPr>
            <a:xfrm>
              <a:off x="4757600" y="4325678"/>
              <a:ext cx="4622351" cy="1047247"/>
            </a:xfrm>
            <a:prstGeom prst="rect">
              <a:avLst/>
            </a:prstGeom>
            <a:noFill/>
            <a:ln>
              <a:noFill/>
            </a:ln>
          </p:spPr>
        </p:pic>
        <p:pic>
          <p:nvPicPr>
            <p:cNvPr id="74" name="Google Shape;74;p7"/>
            <p:cNvPicPr preferRelativeResize="0"/>
            <p:nvPr/>
          </p:nvPicPr>
          <p:blipFill>
            <a:blip r:embed="rId4">
              <a:alphaModFix amt="80000"/>
            </a:blip>
            <a:stretch>
              <a:fillRect/>
            </a:stretch>
          </p:blipFill>
          <p:spPr>
            <a:xfrm>
              <a:off x="254375" y="299550"/>
              <a:ext cx="4579651" cy="229550"/>
            </a:xfrm>
            <a:prstGeom prst="rect">
              <a:avLst/>
            </a:prstGeom>
            <a:noFill/>
            <a:ln>
              <a:noFill/>
            </a:ln>
          </p:spPr>
        </p:pic>
      </p:grpSp>
      <p:pic>
        <p:nvPicPr>
          <p:cNvPr id="75" name="Google Shape;75;p7"/>
          <p:cNvPicPr preferRelativeResize="0"/>
          <p:nvPr/>
        </p:nvPicPr>
        <p:blipFill>
          <a:blip r:embed="rId5">
            <a:alphaModFix/>
          </a:blip>
          <a:stretch>
            <a:fillRect/>
          </a:stretch>
        </p:blipFill>
        <p:spPr>
          <a:xfrm flipH="1" rot="-6094313">
            <a:off x="204863" y="3798837"/>
            <a:ext cx="1263277" cy="2406704"/>
          </a:xfrm>
          <a:prstGeom prst="rect">
            <a:avLst/>
          </a:prstGeom>
          <a:noFill/>
          <a:ln>
            <a:noFill/>
          </a:ln>
        </p:spPr>
      </p:pic>
      <p:sp>
        <p:nvSpPr>
          <p:cNvPr id="76" name="Google Shape;76;p7"/>
          <p:cNvSpPr txBox="1"/>
          <p:nvPr>
            <p:ph type="title"/>
          </p:nvPr>
        </p:nvSpPr>
        <p:spPr>
          <a:xfrm>
            <a:off x="713225" y="948150"/>
            <a:ext cx="4846500" cy="572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7" name="Google Shape;77;p7"/>
          <p:cNvSpPr txBox="1"/>
          <p:nvPr>
            <p:ph idx="1" type="subTitle"/>
          </p:nvPr>
        </p:nvSpPr>
        <p:spPr>
          <a:xfrm>
            <a:off x="713225" y="1520850"/>
            <a:ext cx="4846500" cy="2674500"/>
          </a:xfrm>
          <a:prstGeom prst="rect">
            <a:avLst/>
          </a:prstGeom>
        </p:spPr>
        <p:txBody>
          <a:bodyPr anchorCtr="0" anchor="t" bIns="91425" lIns="91425" spcFirstLastPara="1" rIns="91425" wrap="square" tIns="91425">
            <a:noAutofit/>
          </a:bodyPr>
          <a:lstStyle>
            <a:lvl1pPr lvl="0" rtl="0" algn="l">
              <a:lnSpc>
                <a:spcPct val="100000"/>
              </a:lnSpc>
              <a:spcBef>
                <a:spcPts val="0"/>
              </a:spcBef>
              <a:spcAft>
                <a:spcPts val="0"/>
              </a:spcAft>
              <a:buSzPts val="1200"/>
              <a:buChar char="●"/>
              <a:defRPr/>
            </a:lvl1pPr>
            <a:lvl2pPr lvl="1" rtl="0" algn="ctr">
              <a:lnSpc>
                <a:spcPct val="100000"/>
              </a:lnSpc>
              <a:spcBef>
                <a:spcPts val="1000"/>
              </a:spcBef>
              <a:spcAft>
                <a:spcPts val="0"/>
              </a:spcAft>
              <a:buClr>
                <a:srgbClr val="E76A28"/>
              </a:buClr>
              <a:buSzPts val="1200"/>
              <a:buChar char="○"/>
              <a:defRPr/>
            </a:lvl2pPr>
            <a:lvl3pPr lvl="2" rtl="0" algn="ctr">
              <a:lnSpc>
                <a:spcPct val="100000"/>
              </a:lnSpc>
              <a:spcBef>
                <a:spcPts val="1600"/>
              </a:spcBef>
              <a:spcAft>
                <a:spcPts val="0"/>
              </a:spcAft>
              <a:buClr>
                <a:srgbClr val="E76A28"/>
              </a:buClr>
              <a:buSzPts val="1200"/>
              <a:buChar char="■"/>
              <a:defRPr/>
            </a:lvl3pPr>
            <a:lvl4pPr lvl="3" rtl="0" algn="ctr">
              <a:lnSpc>
                <a:spcPct val="100000"/>
              </a:lnSpc>
              <a:spcBef>
                <a:spcPts val="1600"/>
              </a:spcBef>
              <a:spcAft>
                <a:spcPts val="0"/>
              </a:spcAft>
              <a:buClr>
                <a:srgbClr val="E76A28"/>
              </a:buClr>
              <a:buSzPts val="1200"/>
              <a:buChar char="●"/>
              <a:defRPr/>
            </a:lvl4pPr>
            <a:lvl5pPr lvl="4" rtl="0" algn="ctr">
              <a:lnSpc>
                <a:spcPct val="100000"/>
              </a:lnSpc>
              <a:spcBef>
                <a:spcPts val="1600"/>
              </a:spcBef>
              <a:spcAft>
                <a:spcPts val="0"/>
              </a:spcAft>
              <a:buClr>
                <a:srgbClr val="E76A28"/>
              </a:buClr>
              <a:buSzPts val="1200"/>
              <a:buChar char="○"/>
              <a:defRPr/>
            </a:lvl5pPr>
            <a:lvl6pPr lvl="5" rtl="0" algn="ctr">
              <a:lnSpc>
                <a:spcPct val="100000"/>
              </a:lnSpc>
              <a:spcBef>
                <a:spcPts val="1600"/>
              </a:spcBef>
              <a:spcAft>
                <a:spcPts val="0"/>
              </a:spcAft>
              <a:buClr>
                <a:srgbClr val="999999"/>
              </a:buClr>
              <a:buSzPts val="1200"/>
              <a:buChar char="■"/>
              <a:defRPr/>
            </a:lvl6pPr>
            <a:lvl7pPr lvl="6" rtl="0" algn="ctr">
              <a:lnSpc>
                <a:spcPct val="100000"/>
              </a:lnSpc>
              <a:spcBef>
                <a:spcPts val="1600"/>
              </a:spcBef>
              <a:spcAft>
                <a:spcPts val="0"/>
              </a:spcAft>
              <a:buClr>
                <a:srgbClr val="999999"/>
              </a:buClr>
              <a:buSzPts val="1200"/>
              <a:buChar char="●"/>
              <a:defRPr/>
            </a:lvl7pPr>
            <a:lvl8pPr lvl="7" rtl="0" algn="ctr">
              <a:lnSpc>
                <a:spcPct val="100000"/>
              </a:lnSpc>
              <a:spcBef>
                <a:spcPts val="1600"/>
              </a:spcBef>
              <a:spcAft>
                <a:spcPts val="0"/>
              </a:spcAft>
              <a:buClr>
                <a:srgbClr val="999999"/>
              </a:buClr>
              <a:buSzPts val="1200"/>
              <a:buChar char="○"/>
              <a:defRPr/>
            </a:lvl8pPr>
            <a:lvl9pPr lvl="8" rtl="0" algn="ctr">
              <a:lnSpc>
                <a:spcPct val="100000"/>
              </a:lnSpc>
              <a:spcBef>
                <a:spcPts val="1600"/>
              </a:spcBef>
              <a:spcAft>
                <a:spcPts val="1600"/>
              </a:spcAft>
              <a:buClr>
                <a:srgbClr val="999999"/>
              </a:buClr>
              <a:buSzPts val="1200"/>
              <a:buChar char="■"/>
              <a:defRPr/>
            </a:lvl9pPr>
          </a:lstStyle>
          <a:p/>
        </p:txBody>
      </p:sp>
      <p:sp>
        <p:nvSpPr>
          <p:cNvPr id="78" name="Google Shape;78;p7"/>
          <p:cNvSpPr/>
          <p:nvPr>
            <p:ph idx="2" type="pic"/>
          </p:nvPr>
        </p:nvSpPr>
        <p:spPr>
          <a:xfrm>
            <a:off x="5617150" y="539500"/>
            <a:ext cx="2787000" cy="4064400"/>
          </a:xfrm>
          <a:prstGeom prst="rect">
            <a:avLst/>
          </a:prstGeom>
          <a:noFill/>
          <a:ln>
            <a:noFill/>
          </a:ln>
        </p:spPr>
      </p:sp>
      <p:sp>
        <p:nvSpPr>
          <p:cNvPr id="79" name="Google Shape;79;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0" name="Shape 80"/>
        <p:cNvGrpSpPr/>
        <p:nvPr/>
      </p:nvGrpSpPr>
      <p:grpSpPr>
        <a:xfrm>
          <a:off x="0" y="0"/>
          <a:ext cx="0" cy="0"/>
          <a:chOff x="0" y="0"/>
          <a:chExt cx="0" cy="0"/>
        </a:xfrm>
      </p:grpSpPr>
      <p:pic>
        <p:nvPicPr>
          <p:cNvPr id="81" name="Google Shape;81;p8"/>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82" name="Google Shape;82;p8"/>
          <p:cNvGrpSpPr/>
          <p:nvPr/>
        </p:nvGrpSpPr>
        <p:grpSpPr>
          <a:xfrm>
            <a:off x="95900" y="-425371"/>
            <a:ext cx="7511583" cy="5381922"/>
            <a:chOff x="95900" y="-425371"/>
            <a:chExt cx="7511583" cy="5381922"/>
          </a:xfrm>
        </p:grpSpPr>
        <p:pic>
          <p:nvPicPr>
            <p:cNvPr id="83" name="Google Shape;83;p8"/>
            <p:cNvPicPr preferRelativeResize="0"/>
            <p:nvPr/>
          </p:nvPicPr>
          <p:blipFill>
            <a:blip r:embed="rId3">
              <a:alphaModFix amt="80000"/>
            </a:blip>
            <a:stretch>
              <a:fillRect/>
            </a:stretch>
          </p:blipFill>
          <p:spPr>
            <a:xfrm>
              <a:off x="95900" y="-425371"/>
              <a:ext cx="4991534" cy="1457496"/>
            </a:xfrm>
            <a:prstGeom prst="rect">
              <a:avLst/>
            </a:prstGeom>
            <a:noFill/>
            <a:ln>
              <a:noFill/>
            </a:ln>
          </p:spPr>
        </p:pic>
        <p:pic>
          <p:nvPicPr>
            <p:cNvPr id="84" name="Google Shape;84;p8"/>
            <p:cNvPicPr preferRelativeResize="0"/>
            <p:nvPr/>
          </p:nvPicPr>
          <p:blipFill>
            <a:blip r:embed="rId4">
              <a:alphaModFix amt="80000"/>
            </a:blip>
            <a:stretch>
              <a:fillRect/>
            </a:stretch>
          </p:blipFill>
          <p:spPr>
            <a:xfrm>
              <a:off x="2317950" y="4251451"/>
              <a:ext cx="5289533" cy="705100"/>
            </a:xfrm>
            <a:prstGeom prst="rect">
              <a:avLst/>
            </a:prstGeom>
            <a:noFill/>
            <a:ln>
              <a:noFill/>
            </a:ln>
          </p:spPr>
        </p:pic>
      </p:grpSp>
      <p:sp>
        <p:nvSpPr>
          <p:cNvPr id="85" name="Google Shape;85;p8"/>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pic>
        <p:nvPicPr>
          <p:cNvPr id="86" name="Google Shape;86;p8"/>
          <p:cNvPicPr preferRelativeResize="0"/>
          <p:nvPr/>
        </p:nvPicPr>
        <p:blipFill>
          <a:blip r:embed="rId5">
            <a:alphaModFix/>
          </a:blip>
          <a:stretch>
            <a:fillRect/>
          </a:stretch>
        </p:blipFill>
        <p:spPr>
          <a:xfrm rot="-6299997">
            <a:off x="7360590" y="2793563"/>
            <a:ext cx="2140377" cy="1956443"/>
          </a:xfrm>
          <a:prstGeom prst="rect">
            <a:avLst/>
          </a:prstGeom>
          <a:noFill/>
          <a:ln>
            <a:noFill/>
          </a:ln>
        </p:spPr>
      </p:pic>
      <p:grpSp>
        <p:nvGrpSpPr>
          <p:cNvPr id="87" name="Google Shape;87;p8"/>
          <p:cNvGrpSpPr/>
          <p:nvPr/>
        </p:nvGrpSpPr>
        <p:grpSpPr>
          <a:xfrm>
            <a:off x="95900" y="219698"/>
            <a:ext cx="8839078" cy="4732852"/>
            <a:chOff x="95900" y="219698"/>
            <a:chExt cx="8839078" cy="4732852"/>
          </a:xfrm>
        </p:grpSpPr>
        <p:pic>
          <p:nvPicPr>
            <p:cNvPr id="88" name="Google Shape;88;p8"/>
            <p:cNvPicPr preferRelativeResize="0"/>
            <p:nvPr/>
          </p:nvPicPr>
          <p:blipFill>
            <a:blip r:embed="rId6">
              <a:alphaModFix/>
            </a:blip>
            <a:stretch>
              <a:fillRect/>
            </a:stretch>
          </p:blipFill>
          <p:spPr>
            <a:xfrm flipH="1" rot="-5400000">
              <a:off x="-809725" y="2473650"/>
              <a:ext cx="3384525" cy="1573275"/>
            </a:xfrm>
            <a:prstGeom prst="rect">
              <a:avLst/>
            </a:prstGeom>
            <a:noFill/>
            <a:ln>
              <a:noFill/>
            </a:ln>
          </p:spPr>
        </p:pic>
        <p:pic>
          <p:nvPicPr>
            <p:cNvPr id="89" name="Google Shape;89;p8"/>
            <p:cNvPicPr preferRelativeResize="0"/>
            <p:nvPr/>
          </p:nvPicPr>
          <p:blipFill>
            <a:blip r:embed="rId7">
              <a:alphaModFix/>
            </a:blip>
            <a:stretch>
              <a:fillRect/>
            </a:stretch>
          </p:blipFill>
          <p:spPr>
            <a:xfrm rot="5399991">
              <a:off x="7922026" y="224249"/>
              <a:ext cx="1017501" cy="1008400"/>
            </a:xfrm>
            <a:prstGeom prst="rect">
              <a:avLst/>
            </a:prstGeom>
            <a:noFill/>
            <a:ln>
              <a:noFill/>
            </a:ln>
          </p:spPr>
        </p:pic>
      </p:grpSp>
      <p:sp>
        <p:nvSpPr>
          <p:cNvPr id="90" name="Google Shape;90;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pic>
        <p:nvPicPr>
          <p:cNvPr id="92" name="Google Shape;92;p9"/>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93" name="Google Shape;93;p9"/>
          <p:cNvGrpSpPr/>
          <p:nvPr/>
        </p:nvGrpSpPr>
        <p:grpSpPr>
          <a:xfrm>
            <a:off x="-496600" y="-507750"/>
            <a:ext cx="9486564" cy="6743566"/>
            <a:chOff x="-496600" y="-507750"/>
            <a:chExt cx="9486564" cy="6743566"/>
          </a:xfrm>
        </p:grpSpPr>
        <p:pic>
          <p:nvPicPr>
            <p:cNvPr id="94" name="Google Shape;94;p9"/>
            <p:cNvPicPr preferRelativeResize="0"/>
            <p:nvPr/>
          </p:nvPicPr>
          <p:blipFill>
            <a:blip r:embed="rId3">
              <a:alphaModFix amt="80000"/>
            </a:blip>
            <a:stretch>
              <a:fillRect/>
            </a:stretch>
          </p:blipFill>
          <p:spPr>
            <a:xfrm>
              <a:off x="-496600" y="-507750"/>
              <a:ext cx="6255048" cy="1047250"/>
            </a:xfrm>
            <a:prstGeom prst="rect">
              <a:avLst/>
            </a:prstGeom>
            <a:noFill/>
            <a:ln>
              <a:noFill/>
            </a:ln>
          </p:spPr>
        </p:pic>
        <p:pic>
          <p:nvPicPr>
            <p:cNvPr id="95" name="Google Shape;95;p9"/>
            <p:cNvPicPr preferRelativeResize="0"/>
            <p:nvPr/>
          </p:nvPicPr>
          <p:blipFill>
            <a:blip r:embed="rId4">
              <a:alphaModFix amt="80000"/>
            </a:blip>
            <a:stretch>
              <a:fillRect/>
            </a:stretch>
          </p:blipFill>
          <p:spPr>
            <a:xfrm rot="5400000">
              <a:off x="5822850" y="3068702"/>
              <a:ext cx="5872527" cy="461700"/>
            </a:xfrm>
            <a:prstGeom prst="rect">
              <a:avLst/>
            </a:prstGeom>
            <a:noFill/>
            <a:ln>
              <a:noFill/>
            </a:ln>
          </p:spPr>
        </p:pic>
      </p:grpSp>
      <p:sp>
        <p:nvSpPr>
          <p:cNvPr id="96" name="Google Shape;96;p9"/>
          <p:cNvSpPr txBox="1"/>
          <p:nvPr>
            <p:ph type="title"/>
          </p:nvPr>
        </p:nvSpPr>
        <p:spPr>
          <a:xfrm>
            <a:off x="2135550" y="1189100"/>
            <a:ext cx="4872900" cy="196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150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97" name="Google Shape;97;p9"/>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grpSp>
        <p:nvGrpSpPr>
          <p:cNvPr id="98" name="Google Shape;98;p9"/>
          <p:cNvGrpSpPr/>
          <p:nvPr/>
        </p:nvGrpSpPr>
        <p:grpSpPr>
          <a:xfrm>
            <a:off x="177212" y="2912756"/>
            <a:ext cx="8702223" cy="2079681"/>
            <a:chOff x="177212" y="2912756"/>
            <a:chExt cx="8702223" cy="2079681"/>
          </a:xfrm>
        </p:grpSpPr>
        <p:pic>
          <p:nvPicPr>
            <p:cNvPr id="99" name="Google Shape;99;p9"/>
            <p:cNvPicPr preferRelativeResize="0"/>
            <p:nvPr/>
          </p:nvPicPr>
          <p:blipFill>
            <a:blip r:embed="rId5">
              <a:alphaModFix/>
            </a:blip>
            <a:stretch>
              <a:fillRect/>
            </a:stretch>
          </p:blipFill>
          <p:spPr>
            <a:xfrm rot="10800000">
              <a:off x="177212" y="2912756"/>
              <a:ext cx="2096051" cy="2079681"/>
            </a:xfrm>
            <a:prstGeom prst="rect">
              <a:avLst/>
            </a:prstGeom>
            <a:noFill/>
            <a:ln>
              <a:noFill/>
            </a:ln>
          </p:spPr>
        </p:pic>
        <p:pic>
          <p:nvPicPr>
            <p:cNvPr id="100" name="Google Shape;100;p9"/>
            <p:cNvPicPr preferRelativeResize="0"/>
            <p:nvPr/>
          </p:nvPicPr>
          <p:blipFill>
            <a:blip r:embed="rId6">
              <a:alphaModFix/>
            </a:blip>
            <a:stretch>
              <a:fillRect/>
            </a:stretch>
          </p:blipFill>
          <p:spPr>
            <a:xfrm>
              <a:off x="7507470" y="4018276"/>
              <a:ext cx="1371965" cy="856142"/>
            </a:xfrm>
            <a:prstGeom prst="rect">
              <a:avLst/>
            </a:prstGeom>
            <a:noFill/>
            <a:ln>
              <a:noFill/>
            </a:ln>
          </p:spPr>
        </p:pic>
      </p:grpSp>
      <p:grpSp>
        <p:nvGrpSpPr>
          <p:cNvPr id="101" name="Google Shape;101;p9"/>
          <p:cNvGrpSpPr/>
          <p:nvPr/>
        </p:nvGrpSpPr>
        <p:grpSpPr>
          <a:xfrm>
            <a:off x="203657" y="1"/>
            <a:ext cx="8135169" cy="1873103"/>
            <a:chOff x="203657" y="1"/>
            <a:chExt cx="8135169" cy="1873103"/>
          </a:xfrm>
        </p:grpSpPr>
        <p:pic>
          <p:nvPicPr>
            <p:cNvPr id="102" name="Google Shape;102;p9"/>
            <p:cNvPicPr preferRelativeResize="0"/>
            <p:nvPr/>
          </p:nvPicPr>
          <p:blipFill>
            <a:blip r:embed="rId7">
              <a:alphaModFix/>
            </a:blip>
            <a:stretch>
              <a:fillRect/>
            </a:stretch>
          </p:blipFill>
          <p:spPr>
            <a:xfrm rot="-5400000">
              <a:off x="7099126" y="-469950"/>
              <a:ext cx="769750" cy="1709651"/>
            </a:xfrm>
            <a:prstGeom prst="rect">
              <a:avLst/>
            </a:prstGeom>
            <a:noFill/>
            <a:ln>
              <a:noFill/>
            </a:ln>
          </p:spPr>
        </p:pic>
        <p:pic>
          <p:nvPicPr>
            <p:cNvPr id="103" name="Google Shape;103;p9"/>
            <p:cNvPicPr preferRelativeResize="0"/>
            <p:nvPr/>
          </p:nvPicPr>
          <p:blipFill>
            <a:blip r:embed="rId8">
              <a:alphaModFix/>
            </a:blip>
            <a:stretch>
              <a:fillRect/>
            </a:stretch>
          </p:blipFill>
          <p:spPr>
            <a:xfrm flipH="1">
              <a:off x="203657" y="834427"/>
              <a:ext cx="1019149" cy="1038677"/>
            </a:xfrm>
            <a:prstGeom prst="rect">
              <a:avLst/>
            </a:prstGeom>
            <a:noFill/>
            <a:ln>
              <a:noFill/>
            </a:ln>
          </p:spPr>
        </p:pic>
      </p:grpSp>
      <p:pic>
        <p:nvPicPr>
          <p:cNvPr id="104" name="Google Shape;104;p9"/>
          <p:cNvPicPr preferRelativeResize="0"/>
          <p:nvPr/>
        </p:nvPicPr>
        <p:blipFill>
          <a:blip r:embed="rId9">
            <a:alphaModFix/>
          </a:blip>
          <a:stretch>
            <a:fillRect/>
          </a:stretch>
        </p:blipFill>
        <p:spPr>
          <a:xfrm rot="5400000">
            <a:off x="8094309" y="2774548"/>
            <a:ext cx="903777" cy="666453"/>
          </a:xfrm>
          <a:prstGeom prst="rect">
            <a:avLst/>
          </a:prstGeom>
          <a:noFill/>
          <a:ln>
            <a:noFill/>
          </a:ln>
        </p:spPr>
      </p:pic>
      <p:sp>
        <p:nvSpPr>
          <p:cNvPr id="105" name="Google Shape;105;p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6" name="Shape 106"/>
        <p:cNvGrpSpPr/>
        <p:nvPr/>
      </p:nvGrpSpPr>
      <p:grpSpPr>
        <a:xfrm>
          <a:off x="0" y="0"/>
          <a:ext cx="0" cy="0"/>
          <a:chOff x="0" y="0"/>
          <a:chExt cx="0" cy="0"/>
        </a:xfrm>
      </p:grpSpPr>
      <p:sp>
        <p:nvSpPr>
          <p:cNvPr id="107" name="Google Shape;107;p10"/>
          <p:cNvSpPr/>
          <p:nvPr>
            <p:ph idx="2" type="pic"/>
          </p:nvPr>
        </p:nvSpPr>
        <p:spPr>
          <a:xfrm>
            <a:off x="0" y="-14875"/>
            <a:ext cx="9144000" cy="5158500"/>
          </a:xfrm>
          <a:prstGeom prst="rect">
            <a:avLst/>
          </a:prstGeom>
          <a:noFill/>
          <a:ln>
            <a:noFill/>
          </a:ln>
        </p:spPr>
      </p:sp>
      <p:sp>
        <p:nvSpPr>
          <p:cNvPr id="108" name="Google Shape;108;p10"/>
          <p:cNvSpPr txBox="1"/>
          <p:nvPr>
            <p:ph type="title"/>
          </p:nvPr>
        </p:nvSpPr>
        <p:spPr>
          <a:xfrm>
            <a:off x="713225" y="3937000"/>
            <a:ext cx="3574200" cy="6501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000"/>
              <a:buNone/>
              <a:defRPr sz="18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109" name="Google Shape;109;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pic>
        <p:nvPicPr>
          <p:cNvPr id="111" name="Google Shape;111;p11"/>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112" name="Google Shape;112;p11"/>
          <p:cNvGrpSpPr/>
          <p:nvPr/>
        </p:nvGrpSpPr>
        <p:grpSpPr>
          <a:xfrm>
            <a:off x="478450" y="147526"/>
            <a:ext cx="8278083" cy="5263800"/>
            <a:chOff x="478450" y="147526"/>
            <a:chExt cx="8278083" cy="5263800"/>
          </a:xfrm>
        </p:grpSpPr>
        <p:pic>
          <p:nvPicPr>
            <p:cNvPr id="113" name="Google Shape;113;p11"/>
            <p:cNvPicPr preferRelativeResize="0"/>
            <p:nvPr/>
          </p:nvPicPr>
          <p:blipFill>
            <a:blip r:embed="rId3">
              <a:alphaModFix amt="80000"/>
            </a:blip>
            <a:stretch>
              <a:fillRect/>
            </a:stretch>
          </p:blipFill>
          <p:spPr>
            <a:xfrm>
              <a:off x="478450" y="3953829"/>
              <a:ext cx="4991534" cy="1457496"/>
            </a:xfrm>
            <a:prstGeom prst="rect">
              <a:avLst/>
            </a:prstGeom>
            <a:noFill/>
            <a:ln>
              <a:noFill/>
            </a:ln>
          </p:spPr>
        </p:pic>
        <p:pic>
          <p:nvPicPr>
            <p:cNvPr id="114" name="Google Shape;114;p11"/>
            <p:cNvPicPr preferRelativeResize="0"/>
            <p:nvPr/>
          </p:nvPicPr>
          <p:blipFill>
            <a:blip r:embed="rId4">
              <a:alphaModFix amt="80000"/>
            </a:blip>
            <a:stretch>
              <a:fillRect/>
            </a:stretch>
          </p:blipFill>
          <p:spPr>
            <a:xfrm>
              <a:off x="3467000" y="147526"/>
              <a:ext cx="5289533" cy="705100"/>
            </a:xfrm>
            <a:prstGeom prst="rect">
              <a:avLst/>
            </a:prstGeom>
            <a:noFill/>
            <a:ln>
              <a:noFill/>
            </a:ln>
          </p:spPr>
        </p:pic>
      </p:grpSp>
      <p:sp>
        <p:nvSpPr>
          <p:cNvPr id="115" name="Google Shape;115;p11"/>
          <p:cNvSpPr txBox="1"/>
          <p:nvPr>
            <p:ph hasCustomPrompt="1" type="title"/>
          </p:nvPr>
        </p:nvSpPr>
        <p:spPr>
          <a:xfrm>
            <a:off x="1284000" y="1644125"/>
            <a:ext cx="6576000" cy="11598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16" name="Google Shape;116;p11"/>
          <p:cNvSpPr txBox="1"/>
          <p:nvPr>
            <p:ph idx="1" type="subTitle"/>
          </p:nvPr>
        </p:nvSpPr>
        <p:spPr>
          <a:xfrm>
            <a:off x="1284000" y="3002275"/>
            <a:ext cx="65760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117" name="Google Shape;117;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18" name="Shape 118"/>
        <p:cNvGrpSpPr/>
        <p:nvPr/>
      </p:nvGrpSpPr>
      <p:grpSpPr>
        <a:xfrm>
          <a:off x="0" y="0"/>
          <a:ext cx="0" cy="0"/>
          <a:chOff x="0" y="0"/>
          <a:chExt cx="0" cy="0"/>
        </a:xfrm>
      </p:grpSpPr>
      <p:sp>
        <p:nvSpPr>
          <p:cNvPr id="119" name="Google Shape;119;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20" name="Shape 120"/>
        <p:cNvGrpSpPr/>
        <p:nvPr/>
      </p:nvGrpSpPr>
      <p:grpSpPr>
        <a:xfrm>
          <a:off x="0" y="0"/>
          <a:ext cx="0" cy="0"/>
          <a:chOff x="0" y="0"/>
          <a:chExt cx="0" cy="0"/>
        </a:xfrm>
      </p:grpSpPr>
      <p:pic>
        <p:nvPicPr>
          <p:cNvPr id="121" name="Google Shape;121;p13"/>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122" name="Google Shape;122;p13"/>
          <p:cNvGrpSpPr/>
          <p:nvPr/>
        </p:nvGrpSpPr>
        <p:grpSpPr>
          <a:xfrm>
            <a:off x="-207174" y="0"/>
            <a:ext cx="9623702" cy="6012474"/>
            <a:chOff x="-207174" y="0"/>
            <a:chExt cx="9623702" cy="6012474"/>
          </a:xfrm>
        </p:grpSpPr>
        <p:pic>
          <p:nvPicPr>
            <p:cNvPr id="123" name="Google Shape;123;p13"/>
            <p:cNvPicPr preferRelativeResize="0"/>
            <p:nvPr/>
          </p:nvPicPr>
          <p:blipFill>
            <a:blip r:embed="rId3">
              <a:alphaModFix amt="80000"/>
            </a:blip>
            <a:stretch>
              <a:fillRect/>
            </a:stretch>
          </p:blipFill>
          <p:spPr>
            <a:xfrm rot="5400000">
              <a:off x="-2169349" y="1962175"/>
              <a:ext cx="4825149" cy="900800"/>
            </a:xfrm>
            <a:prstGeom prst="rect">
              <a:avLst/>
            </a:prstGeom>
            <a:noFill/>
            <a:ln>
              <a:noFill/>
            </a:ln>
          </p:spPr>
        </p:pic>
        <p:pic>
          <p:nvPicPr>
            <p:cNvPr id="124" name="Google Shape;124;p13"/>
            <p:cNvPicPr preferRelativeResize="0"/>
            <p:nvPr/>
          </p:nvPicPr>
          <p:blipFill>
            <a:blip r:embed="rId4">
              <a:alphaModFix amt="80000"/>
            </a:blip>
            <a:stretch>
              <a:fillRect/>
            </a:stretch>
          </p:blipFill>
          <p:spPr>
            <a:xfrm rot="5400000">
              <a:off x="7035915" y="3631861"/>
              <a:ext cx="3791201" cy="970025"/>
            </a:xfrm>
            <a:prstGeom prst="rect">
              <a:avLst/>
            </a:prstGeom>
            <a:noFill/>
            <a:ln>
              <a:noFill/>
            </a:ln>
          </p:spPr>
        </p:pic>
      </p:grpSp>
      <p:pic>
        <p:nvPicPr>
          <p:cNvPr id="125" name="Google Shape;125;p13"/>
          <p:cNvPicPr preferRelativeResize="0"/>
          <p:nvPr/>
        </p:nvPicPr>
        <p:blipFill>
          <a:blip r:embed="rId5">
            <a:alphaModFix/>
          </a:blip>
          <a:stretch>
            <a:fillRect/>
          </a:stretch>
        </p:blipFill>
        <p:spPr>
          <a:xfrm>
            <a:off x="6981650" y="-128331"/>
            <a:ext cx="2096051" cy="2079681"/>
          </a:xfrm>
          <a:prstGeom prst="rect">
            <a:avLst/>
          </a:prstGeom>
          <a:noFill/>
          <a:ln>
            <a:noFill/>
          </a:ln>
        </p:spPr>
      </p:pic>
      <p:grpSp>
        <p:nvGrpSpPr>
          <p:cNvPr id="126" name="Google Shape;126;p13"/>
          <p:cNvGrpSpPr/>
          <p:nvPr/>
        </p:nvGrpSpPr>
        <p:grpSpPr>
          <a:xfrm>
            <a:off x="704307" y="-497886"/>
            <a:ext cx="4578704" cy="6574024"/>
            <a:chOff x="704307" y="-497886"/>
            <a:chExt cx="4578704" cy="6574024"/>
          </a:xfrm>
        </p:grpSpPr>
        <p:pic>
          <p:nvPicPr>
            <p:cNvPr id="127" name="Google Shape;127;p13"/>
            <p:cNvPicPr preferRelativeResize="0"/>
            <p:nvPr/>
          </p:nvPicPr>
          <p:blipFill>
            <a:blip r:embed="rId6">
              <a:alphaModFix/>
            </a:blip>
            <a:stretch>
              <a:fillRect/>
            </a:stretch>
          </p:blipFill>
          <p:spPr>
            <a:xfrm rot="1293875">
              <a:off x="2630224" y="4465352"/>
              <a:ext cx="2522601" cy="1188801"/>
            </a:xfrm>
            <a:prstGeom prst="rect">
              <a:avLst/>
            </a:prstGeom>
            <a:noFill/>
            <a:ln>
              <a:noFill/>
            </a:ln>
          </p:spPr>
        </p:pic>
        <p:pic>
          <p:nvPicPr>
            <p:cNvPr id="128" name="Google Shape;128;p13"/>
            <p:cNvPicPr preferRelativeResize="0"/>
            <p:nvPr/>
          </p:nvPicPr>
          <p:blipFill>
            <a:blip r:embed="rId7">
              <a:alphaModFix/>
            </a:blip>
            <a:stretch>
              <a:fillRect/>
            </a:stretch>
          </p:blipFill>
          <p:spPr>
            <a:xfrm flipH="1">
              <a:off x="704307" y="-497886"/>
              <a:ext cx="1019149" cy="1038677"/>
            </a:xfrm>
            <a:prstGeom prst="rect">
              <a:avLst/>
            </a:prstGeom>
            <a:noFill/>
            <a:ln>
              <a:noFill/>
            </a:ln>
          </p:spPr>
        </p:pic>
      </p:grpSp>
      <p:sp>
        <p:nvSpPr>
          <p:cNvPr id="129" name="Google Shape;129;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Font typeface="Anton"/>
              <a:buNone/>
              <a:defRPr>
                <a:latin typeface="Anton"/>
                <a:ea typeface="Anton"/>
                <a:cs typeface="Anton"/>
                <a:sym typeface="Anton"/>
              </a:defRPr>
            </a:lvl2pPr>
            <a:lvl3pPr lvl="2" rtl="0">
              <a:spcBef>
                <a:spcPts val="0"/>
              </a:spcBef>
              <a:spcAft>
                <a:spcPts val="0"/>
              </a:spcAft>
              <a:buSzPts val="3000"/>
              <a:buFont typeface="Anton"/>
              <a:buNone/>
              <a:defRPr>
                <a:latin typeface="Anton"/>
                <a:ea typeface="Anton"/>
                <a:cs typeface="Anton"/>
                <a:sym typeface="Anton"/>
              </a:defRPr>
            </a:lvl3pPr>
            <a:lvl4pPr lvl="3" rtl="0">
              <a:spcBef>
                <a:spcPts val="0"/>
              </a:spcBef>
              <a:spcAft>
                <a:spcPts val="0"/>
              </a:spcAft>
              <a:buSzPts val="3000"/>
              <a:buFont typeface="Anton"/>
              <a:buNone/>
              <a:defRPr>
                <a:latin typeface="Anton"/>
                <a:ea typeface="Anton"/>
                <a:cs typeface="Anton"/>
                <a:sym typeface="Anton"/>
              </a:defRPr>
            </a:lvl4pPr>
            <a:lvl5pPr lvl="4" rtl="0">
              <a:spcBef>
                <a:spcPts val="0"/>
              </a:spcBef>
              <a:spcAft>
                <a:spcPts val="0"/>
              </a:spcAft>
              <a:buSzPts val="3000"/>
              <a:buFont typeface="Anton"/>
              <a:buNone/>
              <a:defRPr>
                <a:latin typeface="Anton"/>
                <a:ea typeface="Anton"/>
                <a:cs typeface="Anton"/>
                <a:sym typeface="Anton"/>
              </a:defRPr>
            </a:lvl5pPr>
            <a:lvl6pPr lvl="5" rtl="0">
              <a:spcBef>
                <a:spcPts val="0"/>
              </a:spcBef>
              <a:spcAft>
                <a:spcPts val="0"/>
              </a:spcAft>
              <a:buSzPts val="3000"/>
              <a:buFont typeface="Anton"/>
              <a:buNone/>
              <a:defRPr>
                <a:latin typeface="Anton"/>
                <a:ea typeface="Anton"/>
                <a:cs typeface="Anton"/>
                <a:sym typeface="Anton"/>
              </a:defRPr>
            </a:lvl6pPr>
            <a:lvl7pPr lvl="6" rtl="0">
              <a:spcBef>
                <a:spcPts val="0"/>
              </a:spcBef>
              <a:spcAft>
                <a:spcPts val="0"/>
              </a:spcAft>
              <a:buSzPts val="3000"/>
              <a:buFont typeface="Anton"/>
              <a:buNone/>
              <a:defRPr>
                <a:latin typeface="Anton"/>
                <a:ea typeface="Anton"/>
                <a:cs typeface="Anton"/>
                <a:sym typeface="Anton"/>
              </a:defRPr>
            </a:lvl7pPr>
            <a:lvl8pPr lvl="7" rtl="0">
              <a:spcBef>
                <a:spcPts val="0"/>
              </a:spcBef>
              <a:spcAft>
                <a:spcPts val="0"/>
              </a:spcAft>
              <a:buSzPts val="3000"/>
              <a:buFont typeface="Anton"/>
              <a:buNone/>
              <a:defRPr>
                <a:latin typeface="Anton"/>
                <a:ea typeface="Anton"/>
                <a:cs typeface="Anton"/>
                <a:sym typeface="Anton"/>
              </a:defRPr>
            </a:lvl8pPr>
            <a:lvl9pPr lvl="8" rtl="0">
              <a:spcBef>
                <a:spcPts val="0"/>
              </a:spcBef>
              <a:spcAft>
                <a:spcPts val="0"/>
              </a:spcAft>
              <a:buSzPts val="3000"/>
              <a:buFont typeface="Anton"/>
              <a:buNone/>
              <a:defRPr>
                <a:latin typeface="Anton"/>
                <a:ea typeface="Anton"/>
                <a:cs typeface="Anton"/>
                <a:sym typeface="Anton"/>
              </a:defRPr>
            </a:lvl9pPr>
          </a:lstStyle>
          <a:p/>
        </p:txBody>
      </p:sp>
      <p:sp>
        <p:nvSpPr>
          <p:cNvPr id="130" name="Google Shape;130;p13"/>
          <p:cNvSpPr txBox="1"/>
          <p:nvPr>
            <p:ph hasCustomPrompt="1" idx="2" type="title"/>
          </p:nvPr>
        </p:nvSpPr>
        <p:spPr>
          <a:xfrm>
            <a:off x="716612" y="1579950"/>
            <a:ext cx="25608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Font typeface="Anton"/>
              <a:buNone/>
              <a:defRPr sz="3000">
                <a:latin typeface="Anton"/>
                <a:ea typeface="Anton"/>
                <a:cs typeface="Anton"/>
                <a:sym typeface="Anton"/>
              </a:defRPr>
            </a:lvl2pPr>
            <a:lvl3pPr lvl="2" rtl="0">
              <a:spcBef>
                <a:spcPts val="0"/>
              </a:spcBef>
              <a:spcAft>
                <a:spcPts val="0"/>
              </a:spcAft>
              <a:buSzPts val="3000"/>
              <a:buFont typeface="Anton"/>
              <a:buNone/>
              <a:defRPr sz="3000">
                <a:latin typeface="Anton"/>
                <a:ea typeface="Anton"/>
                <a:cs typeface="Anton"/>
                <a:sym typeface="Anton"/>
              </a:defRPr>
            </a:lvl3pPr>
            <a:lvl4pPr lvl="3" rtl="0">
              <a:spcBef>
                <a:spcPts val="0"/>
              </a:spcBef>
              <a:spcAft>
                <a:spcPts val="0"/>
              </a:spcAft>
              <a:buSzPts val="3000"/>
              <a:buFont typeface="Anton"/>
              <a:buNone/>
              <a:defRPr sz="3000">
                <a:latin typeface="Anton"/>
                <a:ea typeface="Anton"/>
                <a:cs typeface="Anton"/>
                <a:sym typeface="Anton"/>
              </a:defRPr>
            </a:lvl4pPr>
            <a:lvl5pPr lvl="4" rtl="0">
              <a:spcBef>
                <a:spcPts val="0"/>
              </a:spcBef>
              <a:spcAft>
                <a:spcPts val="0"/>
              </a:spcAft>
              <a:buSzPts val="3000"/>
              <a:buFont typeface="Anton"/>
              <a:buNone/>
              <a:defRPr sz="3000">
                <a:latin typeface="Anton"/>
                <a:ea typeface="Anton"/>
                <a:cs typeface="Anton"/>
                <a:sym typeface="Anton"/>
              </a:defRPr>
            </a:lvl5pPr>
            <a:lvl6pPr lvl="5" rtl="0">
              <a:spcBef>
                <a:spcPts val="0"/>
              </a:spcBef>
              <a:spcAft>
                <a:spcPts val="0"/>
              </a:spcAft>
              <a:buSzPts val="3000"/>
              <a:buFont typeface="Anton"/>
              <a:buNone/>
              <a:defRPr sz="3000">
                <a:latin typeface="Anton"/>
                <a:ea typeface="Anton"/>
                <a:cs typeface="Anton"/>
                <a:sym typeface="Anton"/>
              </a:defRPr>
            </a:lvl6pPr>
            <a:lvl7pPr lvl="6" rtl="0">
              <a:spcBef>
                <a:spcPts val="0"/>
              </a:spcBef>
              <a:spcAft>
                <a:spcPts val="0"/>
              </a:spcAft>
              <a:buSzPts val="3000"/>
              <a:buFont typeface="Anton"/>
              <a:buNone/>
              <a:defRPr sz="3000">
                <a:latin typeface="Anton"/>
                <a:ea typeface="Anton"/>
                <a:cs typeface="Anton"/>
                <a:sym typeface="Anton"/>
              </a:defRPr>
            </a:lvl7pPr>
            <a:lvl8pPr lvl="7" rtl="0">
              <a:spcBef>
                <a:spcPts val="0"/>
              </a:spcBef>
              <a:spcAft>
                <a:spcPts val="0"/>
              </a:spcAft>
              <a:buSzPts val="3000"/>
              <a:buFont typeface="Anton"/>
              <a:buNone/>
              <a:defRPr sz="3000">
                <a:latin typeface="Anton"/>
                <a:ea typeface="Anton"/>
                <a:cs typeface="Anton"/>
                <a:sym typeface="Anton"/>
              </a:defRPr>
            </a:lvl8pPr>
            <a:lvl9pPr lvl="8" rtl="0">
              <a:spcBef>
                <a:spcPts val="0"/>
              </a:spcBef>
              <a:spcAft>
                <a:spcPts val="0"/>
              </a:spcAft>
              <a:buSzPts val="3000"/>
              <a:buFont typeface="Anton"/>
              <a:buNone/>
              <a:defRPr sz="3000">
                <a:latin typeface="Anton"/>
                <a:ea typeface="Anton"/>
                <a:cs typeface="Anton"/>
                <a:sym typeface="Anton"/>
              </a:defRPr>
            </a:lvl9pPr>
          </a:lstStyle>
          <a:p>
            <a:r>
              <a:t>xx%</a:t>
            </a:r>
          </a:p>
        </p:txBody>
      </p:sp>
      <p:sp>
        <p:nvSpPr>
          <p:cNvPr id="131" name="Google Shape;131;p13"/>
          <p:cNvSpPr txBox="1"/>
          <p:nvPr>
            <p:ph hasCustomPrompt="1" idx="3" type="title"/>
          </p:nvPr>
        </p:nvSpPr>
        <p:spPr>
          <a:xfrm>
            <a:off x="716612" y="2990496"/>
            <a:ext cx="25608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Font typeface="Anton"/>
              <a:buNone/>
              <a:defRPr sz="3000">
                <a:latin typeface="Anton"/>
                <a:ea typeface="Anton"/>
                <a:cs typeface="Anton"/>
                <a:sym typeface="Anton"/>
              </a:defRPr>
            </a:lvl2pPr>
            <a:lvl3pPr lvl="2" rtl="0">
              <a:spcBef>
                <a:spcPts val="0"/>
              </a:spcBef>
              <a:spcAft>
                <a:spcPts val="0"/>
              </a:spcAft>
              <a:buSzPts val="3000"/>
              <a:buFont typeface="Anton"/>
              <a:buNone/>
              <a:defRPr sz="3000">
                <a:latin typeface="Anton"/>
                <a:ea typeface="Anton"/>
                <a:cs typeface="Anton"/>
                <a:sym typeface="Anton"/>
              </a:defRPr>
            </a:lvl3pPr>
            <a:lvl4pPr lvl="3" rtl="0">
              <a:spcBef>
                <a:spcPts val="0"/>
              </a:spcBef>
              <a:spcAft>
                <a:spcPts val="0"/>
              </a:spcAft>
              <a:buSzPts val="3000"/>
              <a:buFont typeface="Anton"/>
              <a:buNone/>
              <a:defRPr sz="3000">
                <a:latin typeface="Anton"/>
                <a:ea typeface="Anton"/>
                <a:cs typeface="Anton"/>
                <a:sym typeface="Anton"/>
              </a:defRPr>
            </a:lvl4pPr>
            <a:lvl5pPr lvl="4" rtl="0">
              <a:spcBef>
                <a:spcPts val="0"/>
              </a:spcBef>
              <a:spcAft>
                <a:spcPts val="0"/>
              </a:spcAft>
              <a:buSzPts val="3000"/>
              <a:buFont typeface="Anton"/>
              <a:buNone/>
              <a:defRPr sz="3000">
                <a:latin typeface="Anton"/>
                <a:ea typeface="Anton"/>
                <a:cs typeface="Anton"/>
                <a:sym typeface="Anton"/>
              </a:defRPr>
            </a:lvl5pPr>
            <a:lvl6pPr lvl="5" rtl="0">
              <a:spcBef>
                <a:spcPts val="0"/>
              </a:spcBef>
              <a:spcAft>
                <a:spcPts val="0"/>
              </a:spcAft>
              <a:buSzPts val="3000"/>
              <a:buFont typeface="Anton"/>
              <a:buNone/>
              <a:defRPr sz="3000">
                <a:latin typeface="Anton"/>
                <a:ea typeface="Anton"/>
                <a:cs typeface="Anton"/>
                <a:sym typeface="Anton"/>
              </a:defRPr>
            </a:lvl6pPr>
            <a:lvl7pPr lvl="6" rtl="0">
              <a:spcBef>
                <a:spcPts val="0"/>
              </a:spcBef>
              <a:spcAft>
                <a:spcPts val="0"/>
              </a:spcAft>
              <a:buSzPts val="3000"/>
              <a:buFont typeface="Anton"/>
              <a:buNone/>
              <a:defRPr sz="3000">
                <a:latin typeface="Anton"/>
                <a:ea typeface="Anton"/>
                <a:cs typeface="Anton"/>
                <a:sym typeface="Anton"/>
              </a:defRPr>
            </a:lvl7pPr>
            <a:lvl8pPr lvl="7" rtl="0">
              <a:spcBef>
                <a:spcPts val="0"/>
              </a:spcBef>
              <a:spcAft>
                <a:spcPts val="0"/>
              </a:spcAft>
              <a:buSzPts val="3000"/>
              <a:buFont typeface="Anton"/>
              <a:buNone/>
              <a:defRPr sz="3000">
                <a:latin typeface="Anton"/>
                <a:ea typeface="Anton"/>
                <a:cs typeface="Anton"/>
                <a:sym typeface="Anton"/>
              </a:defRPr>
            </a:lvl8pPr>
            <a:lvl9pPr lvl="8" rtl="0">
              <a:spcBef>
                <a:spcPts val="0"/>
              </a:spcBef>
              <a:spcAft>
                <a:spcPts val="0"/>
              </a:spcAft>
              <a:buSzPts val="3000"/>
              <a:buFont typeface="Anton"/>
              <a:buNone/>
              <a:defRPr sz="3000">
                <a:latin typeface="Anton"/>
                <a:ea typeface="Anton"/>
                <a:cs typeface="Anton"/>
                <a:sym typeface="Anton"/>
              </a:defRPr>
            </a:lvl9pPr>
          </a:lstStyle>
          <a:p>
            <a:r>
              <a:t>xx%</a:t>
            </a:r>
          </a:p>
        </p:txBody>
      </p:sp>
      <p:sp>
        <p:nvSpPr>
          <p:cNvPr id="132" name="Google Shape;132;p13"/>
          <p:cNvSpPr txBox="1"/>
          <p:nvPr>
            <p:ph hasCustomPrompt="1" idx="4" type="title"/>
          </p:nvPr>
        </p:nvSpPr>
        <p:spPr>
          <a:xfrm>
            <a:off x="3291600" y="1579950"/>
            <a:ext cx="25608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Font typeface="Anton"/>
              <a:buNone/>
              <a:defRPr sz="3000">
                <a:latin typeface="Anton"/>
                <a:ea typeface="Anton"/>
                <a:cs typeface="Anton"/>
                <a:sym typeface="Anton"/>
              </a:defRPr>
            </a:lvl2pPr>
            <a:lvl3pPr lvl="2" rtl="0">
              <a:spcBef>
                <a:spcPts val="0"/>
              </a:spcBef>
              <a:spcAft>
                <a:spcPts val="0"/>
              </a:spcAft>
              <a:buSzPts val="3000"/>
              <a:buFont typeface="Anton"/>
              <a:buNone/>
              <a:defRPr sz="3000">
                <a:latin typeface="Anton"/>
                <a:ea typeface="Anton"/>
                <a:cs typeface="Anton"/>
                <a:sym typeface="Anton"/>
              </a:defRPr>
            </a:lvl3pPr>
            <a:lvl4pPr lvl="3" rtl="0">
              <a:spcBef>
                <a:spcPts val="0"/>
              </a:spcBef>
              <a:spcAft>
                <a:spcPts val="0"/>
              </a:spcAft>
              <a:buSzPts val="3000"/>
              <a:buFont typeface="Anton"/>
              <a:buNone/>
              <a:defRPr sz="3000">
                <a:latin typeface="Anton"/>
                <a:ea typeface="Anton"/>
                <a:cs typeface="Anton"/>
                <a:sym typeface="Anton"/>
              </a:defRPr>
            </a:lvl4pPr>
            <a:lvl5pPr lvl="4" rtl="0">
              <a:spcBef>
                <a:spcPts val="0"/>
              </a:spcBef>
              <a:spcAft>
                <a:spcPts val="0"/>
              </a:spcAft>
              <a:buSzPts val="3000"/>
              <a:buFont typeface="Anton"/>
              <a:buNone/>
              <a:defRPr sz="3000">
                <a:latin typeface="Anton"/>
                <a:ea typeface="Anton"/>
                <a:cs typeface="Anton"/>
                <a:sym typeface="Anton"/>
              </a:defRPr>
            </a:lvl5pPr>
            <a:lvl6pPr lvl="5" rtl="0">
              <a:spcBef>
                <a:spcPts val="0"/>
              </a:spcBef>
              <a:spcAft>
                <a:spcPts val="0"/>
              </a:spcAft>
              <a:buSzPts val="3000"/>
              <a:buFont typeface="Anton"/>
              <a:buNone/>
              <a:defRPr sz="3000">
                <a:latin typeface="Anton"/>
                <a:ea typeface="Anton"/>
                <a:cs typeface="Anton"/>
                <a:sym typeface="Anton"/>
              </a:defRPr>
            </a:lvl6pPr>
            <a:lvl7pPr lvl="6" rtl="0">
              <a:spcBef>
                <a:spcPts val="0"/>
              </a:spcBef>
              <a:spcAft>
                <a:spcPts val="0"/>
              </a:spcAft>
              <a:buSzPts val="3000"/>
              <a:buFont typeface="Anton"/>
              <a:buNone/>
              <a:defRPr sz="3000">
                <a:latin typeface="Anton"/>
                <a:ea typeface="Anton"/>
                <a:cs typeface="Anton"/>
                <a:sym typeface="Anton"/>
              </a:defRPr>
            </a:lvl7pPr>
            <a:lvl8pPr lvl="7" rtl="0">
              <a:spcBef>
                <a:spcPts val="0"/>
              </a:spcBef>
              <a:spcAft>
                <a:spcPts val="0"/>
              </a:spcAft>
              <a:buSzPts val="3000"/>
              <a:buFont typeface="Anton"/>
              <a:buNone/>
              <a:defRPr sz="3000">
                <a:latin typeface="Anton"/>
                <a:ea typeface="Anton"/>
                <a:cs typeface="Anton"/>
                <a:sym typeface="Anton"/>
              </a:defRPr>
            </a:lvl8pPr>
            <a:lvl9pPr lvl="8" rtl="0">
              <a:spcBef>
                <a:spcPts val="0"/>
              </a:spcBef>
              <a:spcAft>
                <a:spcPts val="0"/>
              </a:spcAft>
              <a:buSzPts val="3000"/>
              <a:buFont typeface="Anton"/>
              <a:buNone/>
              <a:defRPr sz="3000">
                <a:latin typeface="Anton"/>
                <a:ea typeface="Anton"/>
                <a:cs typeface="Anton"/>
                <a:sym typeface="Anton"/>
              </a:defRPr>
            </a:lvl9pPr>
          </a:lstStyle>
          <a:p>
            <a:r>
              <a:t>xx%</a:t>
            </a:r>
          </a:p>
        </p:txBody>
      </p:sp>
      <p:sp>
        <p:nvSpPr>
          <p:cNvPr id="133" name="Google Shape;133;p13"/>
          <p:cNvSpPr txBox="1"/>
          <p:nvPr>
            <p:ph hasCustomPrompt="1" idx="5" type="title"/>
          </p:nvPr>
        </p:nvSpPr>
        <p:spPr>
          <a:xfrm>
            <a:off x="3291600" y="2990496"/>
            <a:ext cx="25608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Font typeface="Anton"/>
              <a:buNone/>
              <a:defRPr sz="3000">
                <a:latin typeface="Anton"/>
                <a:ea typeface="Anton"/>
                <a:cs typeface="Anton"/>
                <a:sym typeface="Anton"/>
              </a:defRPr>
            </a:lvl2pPr>
            <a:lvl3pPr lvl="2" rtl="0">
              <a:spcBef>
                <a:spcPts val="0"/>
              </a:spcBef>
              <a:spcAft>
                <a:spcPts val="0"/>
              </a:spcAft>
              <a:buSzPts val="3000"/>
              <a:buFont typeface="Anton"/>
              <a:buNone/>
              <a:defRPr sz="3000">
                <a:latin typeface="Anton"/>
                <a:ea typeface="Anton"/>
                <a:cs typeface="Anton"/>
                <a:sym typeface="Anton"/>
              </a:defRPr>
            </a:lvl3pPr>
            <a:lvl4pPr lvl="3" rtl="0">
              <a:spcBef>
                <a:spcPts val="0"/>
              </a:spcBef>
              <a:spcAft>
                <a:spcPts val="0"/>
              </a:spcAft>
              <a:buSzPts val="3000"/>
              <a:buFont typeface="Anton"/>
              <a:buNone/>
              <a:defRPr sz="3000">
                <a:latin typeface="Anton"/>
                <a:ea typeface="Anton"/>
                <a:cs typeface="Anton"/>
                <a:sym typeface="Anton"/>
              </a:defRPr>
            </a:lvl4pPr>
            <a:lvl5pPr lvl="4" rtl="0">
              <a:spcBef>
                <a:spcPts val="0"/>
              </a:spcBef>
              <a:spcAft>
                <a:spcPts val="0"/>
              </a:spcAft>
              <a:buSzPts val="3000"/>
              <a:buFont typeface="Anton"/>
              <a:buNone/>
              <a:defRPr sz="3000">
                <a:latin typeface="Anton"/>
                <a:ea typeface="Anton"/>
                <a:cs typeface="Anton"/>
                <a:sym typeface="Anton"/>
              </a:defRPr>
            </a:lvl5pPr>
            <a:lvl6pPr lvl="5" rtl="0">
              <a:spcBef>
                <a:spcPts val="0"/>
              </a:spcBef>
              <a:spcAft>
                <a:spcPts val="0"/>
              </a:spcAft>
              <a:buSzPts val="3000"/>
              <a:buFont typeface="Anton"/>
              <a:buNone/>
              <a:defRPr sz="3000">
                <a:latin typeface="Anton"/>
                <a:ea typeface="Anton"/>
                <a:cs typeface="Anton"/>
                <a:sym typeface="Anton"/>
              </a:defRPr>
            </a:lvl6pPr>
            <a:lvl7pPr lvl="6" rtl="0">
              <a:spcBef>
                <a:spcPts val="0"/>
              </a:spcBef>
              <a:spcAft>
                <a:spcPts val="0"/>
              </a:spcAft>
              <a:buSzPts val="3000"/>
              <a:buFont typeface="Anton"/>
              <a:buNone/>
              <a:defRPr sz="3000">
                <a:latin typeface="Anton"/>
                <a:ea typeface="Anton"/>
                <a:cs typeface="Anton"/>
                <a:sym typeface="Anton"/>
              </a:defRPr>
            </a:lvl7pPr>
            <a:lvl8pPr lvl="7" rtl="0">
              <a:spcBef>
                <a:spcPts val="0"/>
              </a:spcBef>
              <a:spcAft>
                <a:spcPts val="0"/>
              </a:spcAft>
              <a:buSzPts val="3000"/>
              <a:buFont typeface="Anton"/>
              <a:buNone/>
              <a:defRPr sz="3000">
                <a:latin typeface="Anton"/>
                <a:ea typeface="Anton"/>
                <a:cs typeface="Anton"/>
                <a:sym typeface="Anton"/>
              </a:defRPr>
            </a:lvl8pPr>
            <a:lvl9pPr lvl="8" rtl="0">
              <a:spcBef>
                <a:spcPts val="0"/>
              </a:spcBef>
              <a:spcAft>
                <a:spcPts val="0"/>
              </a:spcAft>
              <a:buSzPts val="3000"/>
              <a:buFont typeface="Anton"/>
              <a:buNone/>
              <a:defRPr sz="3000">
                <a:latin typeface="Anton"/>
                <a:ea typeface="Anton"/>
                <a:cs typeface="Anton"/>
                <a:sym typeface="Anton"/>
              </a:defRPr>
            </a:lvl9pPr>
          </a:lstStyle>
          <a:p>
            <a:r>
              <a:t>xx%</a:t>
            </a:r>
          </a:p>
        </p:txBody>
      </p:sp>
      <p:sp>
        <p:nvSpPr>
          <p:cNvPr id="134" name="Google Shape;134;p13"/>
          <p:cNvSpPr txBox="1"/>
          <p:nvPr>
            <p:ph hasCustomPrompt="1" idx="6" type="title"/>
          </p:nvPr>
        </p:nvSpPr>
        <p:spPr>
          <a:xfrm>
            <a:off x="5866588" y="1579950"/>
            <a:ext cx="25608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Font typeface="Anton"/>
              <a:buNone/>
              <a:defRPr sz="3000">
                <a:latin typeface="Anton"/>
                <a:ea typeface="Anton"/>
                <a:cs typeface="Anton"/>
                <a:sym typeface="Anton"/>
              </a:defRPr>
            </a:lvl2pPr>
            <a:lvl3pPr lvl="2" rtl="0">
              <a:spcBef>
                <a:spcPts val="0"/>
              </a:spcBef>
              <a:spcAft>
                <a:spcPts val="0"/>
              </a:spcAft>
              <a:buSzPts val="3000"/>
              <a:buFont typeface="Anton"/>
              <a:buNone/>
              <a:defRPr sz="3000">
                <a:latin typeface="Anton"/>
                <a:ea typeface="Anton"/>
                <a:cs typeface="Anton"/>
                <a:sym typeface="Anton"/>
              </a:defRPr>
            </a:lvl3pPr>
            <a:lvl4pPr lvl="3" rtl="0">
              <a:spcBef>
                <a:spcPts val="0"/>
              </a:spcBef>
              <a:spcAft>
                <a:spcPts val="0"/>
              </a:spcAft>
              <a:buSzPts val="3000"/>
              <a:buFont typeface="Anton"/>
              <a:buNone/>
              <a:defRPr sz="3000">
                <a:latin typeface="Anton"/>
                <a:ea typeface="Anton"/>
                <a:cs typeface="Anton"/>
                <a:sym typeface="Anton"/>
              </a:defRPr>
            </a:lvl4pPr>
            <a:lvl5pPr lvl="4" rtl="0">
              <a:spcBef>
                <a:spcPts val="0"/>
              </a:spcBef>
              <a:spcAft>
                <a:spcPts val="0"/>
              </a:spcAft>
              <a:buSzPts val="3000"/>
              <a:buFont typeface="Anton"/>
              <a:buNone/>
              <a:defRPr sz="3000">
                <a:latin typeface="Anton"/>
                <a:ea typeface="Anton"/>
                <a:cs typeface="Anton"/>
                <a:sym typeface="Anton"/>
              </a:defRPr>
            </a:lvl5pPr>
            <a:lvl6pPr lvl="5" rtl="0">
              <a:spcBef>
                <a:spcPts val="0"/>
              </a:spcBef>
              <a:spcAft>
                <a:spcPts val="0"/>
              </a:spcAft>
              <a:buSzPts val="3000"/>
              <a:buFont typeface="Anton"/>
              <a:buNone/>
              <a:defRPr sz="3000">
                <a:latin typeface="Anton"/>
                <a:ea typeface="Anton"/>
                <a:cs typeface="Anton"/>
                <a:sym typeface="Anton"/>
              </a:defRPr>
            </a:lvl6pPr>
            <a:lvl7pPr lvl="6" rtl="0">
              <a:spcBef>
                <a:spcPts val="0"/>
              </a:spcBef>
              <a:spcAft>
                <a:spcPts val="0"/>
              </a:spcAft>
              <a:buSzPts val="3000"/>
              <a:buFont typeface="Anton"/>
              <a:buNone/>
              <a:defRPr sz="3000">
                <a:latin typeface="Anton"/>
                <a:ea typeface="Anton"/>
                <a:cs typeface="Anton"/>
                <a:sym typeface="Anton"/>
              </a:defRPr>
            </a:lvl7pPr>
            <a:lvl8pPr lvl="7" rtl="0">
              <a:spcBef>
                <a:spcPts val="0"/>
              </a:spcBef>
              <a:spcAft>
                <a:spcPts val="0"/>
              </a:spcAft>
              <a:buSzPts val="3000"/>
              <a:buFont typeface="Anton"/>
              <a:buNone/>
              <a:defRPr sz="3000">
                <a:latin typeface="Anton"/>
                <a:ea typeface="Anton"/>
                <a:cs typeface="Anton"/>
                <a:sym typeface="Anton"/>
              </a:defRPr>
            </a:lvl8pPr>
            <a:lvl9pPr lvl="8" rtl="0">
              <a:spcBef>
                <a:spcPts val="0"/>
              </a:spcBef>
              <a:spcAft>
                <a:spcPts val="0"/>
              </a:spcAft>
              <a:buSzPts val="3000"/>
              <a:buFont typeface="Anton"/>
              <a:buNone/>
              <a:defRPr sz="3000">
                <a:latin typeface="Anton"/>
                <a:ea typeface="Anton"/>
                <a:cs typeface="Anton"/>
                <a:sym typeface="Anton"/>
              </a:defRPr>
            </a:lvl9pPr>
          </a:lstStyle>
          <a:p>
            <a:r>
              <a:t>xx%</a:t>
            </a:r>
          </a:p>
        </p:txBody>
      </p:sp>
      <p:sp>
        <p:nvSpPr>
          <p:cNvPr id="135" name="Google Shape;135;p13"/>
          <p:cNvSpPr txBox="1"/>
          <p:nvPr>
            <p:ph hasCustomPrompt="1" idx="7" type="title"/>
          </p:nvPr>
        </p:nvSpPr>
        <p:spPr>
          <a:xfrm>
            <a:off x="5866588" y="2990496"/>
            <a:ext cx="25608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Font typeface="Anton"/>
              <a:buNone/>
              <a:defRPr sz="3000">
                <a:latin typeface="Anton"/>
                <a:ea typeface="Anton"/>
                <a:cs typeface="Anton"/>
                <a:sym typeface="Anton"/>
              </a:defRPr>
            </a:lvl2pPr>
            <a:lvl3pPr lvl="2" rtl="0">
              <a:spcBef>
                <a:spcPts val="0"/>
              </a:spcBef>
              <a:spcAft>
                <a:spcPts val="0"/>
              </a:spcAft>
              <a:buSzPts val="3000"/>
              <a:buFont typeface="Anton"/>
              <a:buNone/>
              <a:defRPr sz="3000">
                <a:latin typeface="Anton"/>
                <a:ea typeface="Anton"/>
                <a:cs typeface="Anton"/>
                <a:sym typeface="Anton"/>
              </a:defRPr>
            </a:lvl3pPr>
            <a:lvl4pPr lvl="3" rtl="0">
              <a:spcBef>
                <a:spcPts val="0"/>
              </a:spcBef>
              <a:spcAft>
                <a:spcPts val="0"/>
              </a:spcAft>
              <a:buSzPts val="3000"/>
              <a:buFont typeface="Anton"/>
              <a:buNone/>
              <a:defRPr sz="3000">
                <a:latin typeface="Anton"/>
                <a:ea typeface="Anton"/>
                <a:cs typeface="Anton"/>
                <a:sym typeface="Anton"/>
              </a:defRPr>
            </a:lvl4pPr>
            <a:lvl5pPr lvl="4" rtl="0">
              <a:spcBef>
                <a:spcPts val="0"/>
              </a:spcBef>
              <a:spcAft>
                <a:spcPts val="0"/>
              </a:spcAft>
              <a:buSzPts val="3000"/>
              <a:buFont typeface="Anton"/>
              <a:buNone/>
              <a:defRPr sz="3000">
                <a:latin typeface="Anton"/>
                <a:ea typeface="Anton"/>
                <a:cs typeface="Anton"/>
                <a:sym typeface="Anton"/>
              </a:defRPr>
            </a:lvl5pPr>
            <a:lvl6pPr lvl="5" rtl="0">
              <a:spcBef>
                <a:spcPts val="0"/>
              </a:spcBef>
              <a:spcAft>
                <a:spcPts val="0"/>
              </a:spcAft>
              <a:buSzPts val="3000"/>
              <a:buFont typeface="Anton"/>
              <a:buNone/>
              <a:defRPr sz="3000">
                <a:latin typeface="Anton"/>
                <a:ea typeface="Anton"/>
                <a:cs typeface="Anton"/>
                <a:sym typeface="Anton"/>
              </a:defRPr>
            </a:lvl6pPr>
            <a:lvl7pPr lvl="6" rtl="0">
              <a:spcBef>
                <a:spcPts val="0"/>
              </a:spcBef>
              <a:spcAft>
                <a:spcPts val="0"/>
              </a:spcAft>
              <a:buSzPts val="3000"/>
              <a:buFont typeface="Anton"/>
              <a:buNone/>
              <a:defRPr sz="3000">
                <a:latin typeface="Anton"/>
                <a:ea typeface="Anton"/>
                <a:cs typeface="Anton"/>
                <a:sym typeface="Anton"/>
              </a:defRPr>
            </a:lvl7pPr>
            <a:lvl8pPr lvl="7" rtl="0">
              <a:spcBef>
                <a:spcPts val="0"/>
              </a:spcBef>
              <a:spcAft>
                <a:spcPts val="0"/>
              </a:spcAft>
              <a:buSzPts val="3000"/>
              <a:buFont typeface="Anton"/>
              <a:buNone/>
              <a:defRPr sz="3000">
                <a:latin typeface="Anton"/>
                <a:ea typeface="Anton"/>
                <a:cs typeface="Anton"/>
                <a:sym typeface="Anton"/>
              </a:defRPr>
            </a:lvl8pPr>
            <a:lvl9pPr lvl="8" rtl="0">
              <a:spcBef>
                <a:spcPts val="0"/>
              </a:spcBef>
              <a:spcAft>
                <a:spcPts val="0"/>
              </a:spcAft>
              <a:buSzPts val="3000"/>
              <a:buFont typeface="Anton"/>
              <a:buNone/>
              <a:defRPr sz="3000">
                <a:latin typeface="Anton"/>
                <a:ea typeface="Anton"/>
                <a:cs typeface="Anton"/>
                <a:sym typeface="Anton"/>
              </a:defRPr>
            </a:lvl9pPr>
          </a:lstStyle>
          <a:p>
            <a:r>
              <a:t>xx%</a:t>
            </a:r>
          </a:p>
        </p:txBody>
      </p:sp>
      <p:sp>
        <p:nvSpPr>
          <p:cNvPr id="136" name="Google Shape;136;p13"/>
          <p:cNvSpPr txBox="1"/>
          <p:nvPr>
            <p:ph idx="1" type="subTitle"/>
          </p:nvPr>
        </p:nvSpPr>
        <p:spPr>
          <a:xfrm>
            <a:off x="716612" y="2054850"/>
            <a:ext cx="25608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nSpc>
                <a:spcPct val="100000"/>
              </a:lnSpc>
              <a:spcBef>
                <a:spcPts val="0"/>
              </a:spcBef>
              <a:spcAft>
                <a:spcPts val="0"/>
              </a:spcAft>
              <a:buSzPts val="2400"/>
              <a:buFont typeface="Anton"/>
              <a:buNone/>
              <a:defRPr b="1" sz="2400">
                <a:latin typeface="Anton"/>
                <a:ea typeface="Anton"/>
                <a:cs typeface="Anton"/>
                <a:sym typeface="Anton"/>
              </a:defRPr>
            </a:lvl2pPr>
            <a:lvl3pPr lvl="2" rtl="0">
              <a:lnSpc>
                <a:spcPct val="100000"/>
              </a:lnSpc>
              <a:spcBef>
                <a:spcPts val="0"/>
              </a:spcBef>
              <a:spcAft>
                <a:spcPts val="0"/>
              </a:spcAft>
              <a:buSzPts val="2400"/>
              <a:buFont typeface="Anton"/>
              <a:buNone/>
              <a:defRPr b="1" sz="2400">
                <a:latin typeface="Anton"/>
                <a:ea typeface="Anton"/>
                <a:cs typeface="Anton"/>
                <a:sym typeface="Anton"/>
              </a:defRPr>
            </a:lvl3pPr>
            <a:lvl4pPr lvl="3" rtl="0">
              <a:lnSpc>
                <a:spcPct val="100000"/>
              </a:lnSpc>
              <a:spcBef>
                <a:spcPts val="0"/>
              </a:spcBef>
              <a:spcAft>
                <a:spcPts val="0"/>
              </a:spcAft>
              <a:buSzPts val="2400"/>
              <a:buFont typeface="Anton"/>
              <a:buNone/>
              <a:defRPr b="1" sz="2400">
                <a:latin typeface="Anton"/>
                <a:ea typeface="Anton"/>
                <a:cs typeface="Anton"/>
                <a:sym typeface="Anton"/>
              </a:defRPr>
            </a:lvl4pPr>
            <a:lvl5pPr lvl="4" rtl="0">
              <a:lnSpc>
                <a:spcPct val="100000"/>
              </a:lnSpc>
              <a:spcBef>
                <a:spcPts val="0"/>
              </a:spcBef>
              <a:spcAft>
                <a:spcPts val="0"/>
              </a:spcAft>
              <a:buSzPts val="2400"/>
              <a:buFont typeface="Anton"/>
              <a:buNone/>
              <a:defRPr b="1" sz="2400">
                <a:latin typeface="Anton"/>
                <a:ea typeface="Anton"/>
                <a:cs typeface="Anton"/>
                <a:sym typeface="Anton"/>
              </a:defRPr>
            </a:lvl5pPr>
            <a:lvl6pPr lvl="5" rtl="0">
              <a:lnSpc>
                <a:spcPct val="100000"/>
              </a:lnSpc>
              <a:spcBef>
                <a:spcPts val="0"/>
              </a:spcBef>
              <a:spcAft>
                <a:spcPts val="0"/>
              </a:spcAft>
              <a:buSzPts val="2400"/>
              <a:buFont typeface="Anton"/>
              <a:buNone/>
              <a:defRPr b="1" sz="2400">
                <a:latin typeface="Anton"/>
                <a:ea typeface="Anton"/>
                <a:cs typeface="Anton"/>
                <a:sym typeface="Anton"/>
              </a:defRPr>
            </a:lvl6pPr>
            <a:lvl7pPr lvl="6" rtl="0">
              <a:lnSpc>
                <a:spcPct val="100000"/>
              </a:lnSpc>
              <a:spcBef>
                <a:spcPts val="0"/>
              </a:spcBef>
              <a:spcAft>
                <a:spcPts val="0"/>
              </a:spcAft>
              <a:buSzPts val="2400"/>
              <a:buFont typeface="Anton"/>
              <a:buNone/>
              <a:defRPr b="1" sz="2400">
                <a:latin typeface="Anton"/>
                <a:ea typeface="Anton"/>
                <a:cs typeface="Anton"/>
                <a:sym typeface="Anton"/>
              </a:defRPr>
            </a:lvl7pPr>
            <a:lvl8pPr lvl="7" rtl="0">
              <a:lnSpc>
                <a:spcPct val="100000"/>
              </a:lnSpc>
              <a:spcBef>
                <a:spcPts val="0"/>
              </a:spcBef>
              <a:spcAft>
                <a:spcPts val="0"/>
              </a:spcAft>
              <a:buSzPts val="2400"/>
              <a:buFont typeface="Anton"/>
              <a:buNone/>
              <a:defRPr b="1" sz="2400">
                <a:latin typeface="Anton"/>
                <a:ea typeface="Anton"/>
                <a:cs typeface="Anton"/>
                <a:sym typeface="Anton"/>
              </a:defRPr>
            </a:lvl8pPr>
            <a:lvl9pPr lvl="8" rtl="0">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137" name="Google Shape;137;p13"/>
          <p:cNvSpPr txBox="1"/>
          <p:nvPr>
            <p:ph idx="8" type="subTitle"/>
          </p:nvPr>
        </p:nvSpPr>
        <p:spPr>
          <a:xfrm>
            <a:off x="3291600" y="2054850"/>
            <a:ext cx="25608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nSpc>
                <a:spcPct val="100000"/>
              </a:lnSpc>
              <a:spcBef>
                <a:spcPts val="0"/>
              </a:spcBef>
              <a:spcAft>
                <a:spcPts val="0"/>
              </a:spcAft>
              <a:buSzPts val="2400"/>
              <a:buFont typeface="Anton"/>
              <a:buNone/>
              <a:defRPr b="1" sz="2400">
                <a:latin typeface="Anton"/>
                <a:ea typeface="Anton"/>
                <a:cs typeface="Anton"/>
                <a:sym typeface="Anton"/>
              </a:defRPr>
            </a:lvl2pPr>
            <a:lvl3pPr lvl="2" rtl="0">
              <a:lnSpc>
                <a:spcPct val="100000"/>
              </a:lnSpc>
              <a:spcBef>
                <a:spcPts val="0"/>
              </a:spcBef>
              <a:spcAft>
                <a:spcPts val="0"/>
              </a:spcAft>
              <a:buSzPts val="2400"/>
              <a:buFont typeface="Anton"/>
              <a:buNone/>
              <a:defRPr b="1" sz="2400">
                <a:latin typeface="Anton"/>
                <a:ea typeface="Anton"/>
                <a:cs typeface="Anton"/>
                <a:sym typeface="Anton"/>
              </a:defRPr>
            </a:lvl3pPr>
            <a:lvl4pPr lvl="3" rtl="0">
              <a:lnSpc>
                <a:spcPct val="100000"/>
              </a:lnSpc>
              <a:spcBef>
                <a:spcPts val="0"/>
              </a:spcBef>
              <a:spcAft>
                <a:spcPts val="0"/>
              </a:spcAft>
              <a:buSzPts val="2400"/>
              <a:buFont typeface="Anton"/>
              <a:buNone/>
              <a:defRPr b="1" sz="2400">
                <a:latin typeface="Anton"/>
                <a:ea typeface="Anton"/>
                <a:cs typeface="Anton"/>
                <a:sym typeface="Anton"/>
              </a:defRPr>
            </a:lvl4pPr>
            <a:lvl5pPr lvl="4" rtl="0">
              <a:lnSpc>
                <a:spcPct val="100000"/>
              </a:lnSpc>
              <a:spcBef>
                <a:spcPts val="0"/>
              </a:spcBef>
              <a:spcAft>
                <a:spcPts val="0"/>
              </a:spcAft>
              <a:buSzPts val="2400"/>
              <a:buFont typeface="Anton"/>
              <a:buNone/>
              <a:defRPr b="1" sz="2400">
                <a:latin typeface="Anton"/>
                <a:ea typeface="Anton"/>
                <a:cs typeface="Anton"/>
                <a:sym typeface="Anton"/>
              </a:defRPr>
            </a:lvl5pPr>
            <a:lvl6pPr lvl="5" rtl="0">
              <a:lnSpc>
                <a:spcPct val="100000"/>
              </a:lnSpc>
              <a:spcBef>
                <a:spcPts val="0"/>
              </a:spcBef>
              <a:spcAft>
                <a:spcPts val="0"/>
              </a:spcAft>
              <a:buSzPts val="2400"/>
              <a:buFont typeface="Anton"/>
              <a:buNone/>
              <a:defRPr b="1" sz="2400">
                <a:latin typeface="Anton"/>
                <a:ea typeface="Anton"/>
                <a:cs typeface="Anton"/>
                <a:sym typeface="Anton"/>
              </a:defRPr>
            </a:lvl6pPr>
            <a:lvl7pPr lvl="6" rtl="0">
              <a:lnSpc>
                <a:spcPct val="100000"/>
              </a:lnSpc>
              <a:spcBef>
                <a:spcPts val="0"/>
              </a:spcBef>
              <a:spcAft>
                <a:spcPts val="0"/>
              </a:spcAft>
              <a:buSzPts val="2400"/>
              <a:buFont typeface="Anton"/>
              <a:buNone/>
              <a:defRPr b="1" sz="2400">
                <a:latin typeface="Anton"/>
                <a:ea typeface="Anton"/>
                <a:cs typeface="Anton"/>
                <a:sym typeface="Anton"/>
              </a:defRPr>
            </a:lvl7pPr>
            <a:lvl8pPr lvl="7" rtl="0">
              <a:lnSpc>
                <a:spcPct val="100000"/>
              </a:lnSpc>
              <a:spcBef>
                <a:spcPts val="0"/>
              </a:spcBef>
              <a:spcAft>
                <a:spcPts val="0"/>
              </a:spcAft>
              <a:buSzPts val="2400"/>
              <a:buFont typeface="Anton"/>
              <a:buNone/>
              <a:defRPr b="1" sz="2400">
                <a:latin typeface="Anton"/>
                <a:ea typeface="Anton"/>
                <a:cs typeface="Anton"/>
                <a:sym typeface="Anton"/>
              </a:defRPr>
            </a:lvl8pPr>
            <a:lvl9pPr lvl="8" rtl="0">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138" name="Google Shape;138;p13"/>
          <p:cNvSpPr txBox="1"/>
          <p:nvPr>
            <p:ph idx="9" type="subTitle"/>
          </p:nvPr>
        </p:nvSpPr>
        <p:spPr>
          <a:xfrm>
            <a:off x="5866588" y="2054850"/>
            <a:ext cx="25608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nSpc>
                <a:spcPct val="100000"/>
              </a:lnSpc>
              <a:spcBef>
                <a:spcPts val="0"/>
              </a:spcBef>
              <a:spcAft>
                <a:spcPts val="0"/>
              </a:spcAft>
              <a:buSzPts val="2400"/>
              <a:buFont typeface="Anton"/>
              <a:buNone/>
              <a:defRPr b="1" sz="2400">
                <a:latin typeface="Anton"/>
                <a:ea typeface="Anton"/>
                <a:cs typeface="Anton"/>
                <a:sym typeface="Anton"/>
              </a:defRPr>
            </a:lvl2pPr>
            <a:lvl3pPr lvl="2" rtl="0">
              <a:lnSpc>
                <a:spcPct val="100000"/>
              </a:lnSpc>
              <a:spcBef>
                <a:spcPts val="0"/>
              </a:spcBef>
              <a:spcAft>
                <a:spcPts val="0"/>
              </a:spcAft>
              <a:buSzPts val="2400"/>
              <a:buFont typeface="Anton"/>
              <a:buNone/>
              <a:defRPr b="1" sz="2400">
                <a:latin typeface="Anton"/>
                <a:ea typeface="Anton"/>
                <a:cs typeface="Anton"/>
                <a:sym typeface="Anton"/>
              </a:defRPr>
            </a:lvl3pPr>
            <a:lvl4pPr lvl="3" rtl="0">
              <a:lnSpc>
                <a:spcPct val="100000"/>
              </a:lnSpc>
              <a:spcBef>
                <a:spcPts val="0"/>
              </a:spcBef>
              <a:spcAft>
                <a:spcPts val="0"/>
              </a:spcAft>
              <a:buSzPts val="2400"/>
              <a:buFont typeface="Anton"/>
              <a:buNone/>
              <a:defRPr b="1" sz="2400">
                <a:latin typeface="Anton"/>
                <a:ea typeface="Anton"/>
                <a:cs typeface="Anton"/>
                <a:sym typeface="Anton"/>
              </a:defRPr>
            </a:lvl4pPr>
            <a:lvl5pPr lvl="4" rtl="0">
              <a:lnSpc>
                <a:spcPct val="100000"/>
              </a:lnSpc>
              <a:spcBef>
                <a:spcPts val="0"/>
              </a:spcBef>
              <a:spcAft>
                <a:spcPts val="0"/>
              </a:spcAft>
              <a:buSzPts val="2400"/>
              <a:buFont typeface="Anton"/>
              <a:buNone/>
              <a:defRPr b="1" sz="2400">
                <a:latin typeface="Anton"/>
                <a:ea typeface="Anton"/>
                <a:cs typeface="Anton"/>
                <a:sym typeface="Anton"/>
              </a:defRPr>
            </a:lvl5pPr>
            <a:lvl6pPr lvl="5" rtl="0">
              <a:lnSpc>
                <a:spcPct val="100000"/>
              </a:lnSpc>
              <a:spcBef>
                <a:spcPts val="0"/>
              </a:spcBef>
              <a:spcAft>
                <a:spcPts val="0"/>
              </a:spcAft>
              <a:buSzPts val="2400"/>
              <a:buFont typeface="Anton"/>
              <a:buNone/>
              <a:defRPr b="1" sz="2400">
                <a:latin typeface="Anton"/>
                <a:ea typeface="Anton"/>
                <a:cs typeface="Anton"/>
                <a:sym typeface="Anton"/>
              </a:defRPr>
            </a:lvl6pPr>
            <a:lvl7pPr lvl="6" rtl="0">
              <a:lnSpc>
                <a:spcPct val="100000"/>
              </a:lnSpc>
              <a:spcBef>
                <a:spcPts val="0"/>
              </a:spcBef>
              <a:spcAft>
                <a:spcPts val="0"/>
              </a:spcAft>
              <a:buSzPts val="2400"/>
              <a:buFont typeface="Anton"/>
              <a:buNone/>
              <a:defRPr b="1" sz="2400">
                <a:latin typeface="Anton"/>
                <a:ea typeface="Anton"/>
                <a:cs typeface="Anton"/>
                <a:sym typeface="Anton"/>
              </a:defRPr>
            </a:lvl7pPr>
            <a:lvl8pPr lvl="7" rtl="0">
              <a:lnSpc>
                <a:spcPct val="100000"/>
              </a:lnSpc>
              <a:spcBef>
                <a:spcPts val="0"/>
              </a:spcBef>
              <a:spcAft>
                <a:spcPts val="0"/>
              </a:spcAft>
              <a:buSzPts val="2400"/>
              <a:buFont typeface="Anton"/>
              <a:buNone/>
              <a:defRPr b="1" sz="2400">
                <a:latin typeface="Anton"/>
                <a:ea typeface="Anton"/>
                <a:cs typeface="Anton"/>
                <a:sym typeface="Anton"/>
              </a:defRPr>
            </a:lvl8pPr>
            <a:lvl9pPr lvl="8" rtl="0">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139" name="Google Shape;139;p13"/>
          <p:cNvSpPr txBox="1"/>
          <p:nvPr>
            <p:ph idx="13" type="subTitle"/>
          </p:nvPr>
        </p:nvSpPr>
        <p:spPr>
          <a:xfrm>
            <a:off x="716612" y="3465450"/>
            <a:ext cx="25608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nSpc>
                <a:spcPct val="100000"/>
              </a:lnSpc>
              <a:spcBef>
                <a:spcPts val="0"/>
              </a:spcBef>
              <a:spcAft>
                <a:spcPts val="0"/>
              </a:spcAft>
              <a:buSzPts val="2400"/>
              <a:buFont typeface="Anton"/>
              <a:buNone/>
              <a:defRPr b="1" sz="2400">
                <a:latin typeface="Anton"/>
                <a:ea typeface="Anton"/>
                <a:cs typeface="Anton"/>
                <a:sym typeface="Anton"/>
              </a:defRPr>
            </a:lvl2pPr>
            <a:lvl3pPr lvl="2" rtl="0">
              <a:lnSpc>
                <a:spcPct val="100000"/>
              </a:lnSpc>
              <a:spcBef>
                <a:spcPts val="0"/>
              </a:spcBef>
              <a:spcAft>
                <a:spcPts val="0"/>
              </a:spcAft>
              <a:buSzPts val="2400"/>
              <a:buFont typeface="Anton"/>
              <a:buNone/>
              <a:defRPr b="1" sz="2400">
                <a:latin typeface="Anton"/>
                <a:ea typeface="Anton"/>
                <a:cs typeface="Anton"/>
                <a:sym typeface="Anton"/>
              </a:defRPr>
            </a:lvl3pPr>
            <a:lvl4pPr lvl="3" rtl="0">
              <a:lnSpc>
                <a:spcPct val="100000"/>
              </a:lnSpc>
              <a:spcBef>
                <a:spcPts val="0"/>
              </a:spcBef>
              <a:spcAft>
                <a:spcPts val="0"/>
              </a:spcAft>
              <a:buSzPts val="2400"/>
              <a:buFont typeface="Anton"/>
              <a:buNone/>
              <a:defRPr b="1" sz="2400">
                <a:latin typeface="Anton"/>
                <a:ea typeface="Anton"/>
                <a:cs typeface="Anton"/>
                <a:sym typeface="Anton"/>
              </a:defRPr>
            </a:lvl4pPr>
            <a:lvl5pPr lvl="4" rtl="0">
              <a:lnSpc>
                <a:spcPct val="100000"/>
              </a:lnSpc>
              <a:spcBef>
                <a:spcPts val="0"/>
              </a:spcBef>
              <a:spcAft>
                <a:spcPts val="0"/>
              </a:spcAft>
              <a:buSzPts val="2400"/>
              <a:buFont typeface="Anton"/>
              <a:buNone/>
              <a:defRPr b="1" sz="2400">
                <a:latin typeface="Anton"/>
                <a:ea typeface="Anton"/>
                <a:cs typeface="Anton"/>
                <a:sym typeface="Anton"/>
              </a:defRPr>
            </a:lvl5pPr>
            <a:lvl6pPr lvl="5" rtl="0">
              <a:lnSpc>
                <a:spcPct val="100000"/>
              </a:lnSpc>
              <a:spcBef>
                <a:spcPts val="0"/>
              </a:spcBef>
              <a:spcAft>
                <a:spcPts val="0"/>
              </a:spcAft>
              <a:buSzPts val="2400"/>
              <a:buFont typeface="Anton"/>
              <a:buNone/>
              <a:defRPr b="1" sz="2400">
                <a:latin typeface="Anton"/>
                <a:ea typeface="Anton"/>
                <a:cs typeface="Anton"/>
                <a:sym typeface="Anton"/>
              </a:defRPr>
            </a:lvl6pPr>
            <a:lvl7pPr lvl="6" rtl="0">
              <a:lnSpc>
                <a:spcPct val="100000"/>
              </a:lnSpc>
              <a:spcBef>
                <a:spcPts val="0"/>
              </a:spcBef>
              <a:spcAft>
                <a:spcPts val="0"/>
              </a:spcAft>
              <a:buSzPts val="2400"/>
              <a:buFont typeface="Anton"/>
              <a:buNone/>
              <a:defRPr b="1" sz="2400">
                <a:latin typeface="Anton"/>
                <a:ea typeface="Anton"/>
                <a:cs typeface="Anton"/>
                <a:sym typeface="Anton"/>
              </a:defRPr>
            </a:lvl7pPr>
            <a:lvl8pPr lvl="7" rtl="0">
              <a:lnSpc>
                <a:spcPct val="100000"/>
              </a:lnSpc>
              <a:spcBef>
                <a:spcPts val="0"/>
              </a:spcBef>
              <a:spcAft>
                <a:spcPts val="0"/>
              </a:spcAft>
              <a:buSzPts val="2400"/>
              <a:buFont typeface="Anton"/>
              <a:buNone/>
              <a:defRPr b="1" sz="2400">
                <a:latin typeface="Anton"/>
                <a:ea typeface="Anton"/>
                <a:cs typeface="Anton"/>
                <a:sym typeface="Anton"/>
              </a:defRPr>
            </a:lvl8pPr>
            <a:lvl9pPr lvl="8" rtl="0">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140" name="Google Shape;140;p13"/>
          <p:cNvSpPr txBox="1"/>
          <p:nvPr>
            <p:ph idx="14" type="subTitle"/>
          </p:nvPr>
        </p:nvSpPr>
        <p:spPr>
          <a:xfrm>
            <a:off x="3291600" y="3465450"/>
            <a:ext cx="25608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nSpc>
                <a:spcPct val="100000"/>
              </a:lnSpc>
              <a:spcBef>
                <a:spcPts val="0"/>
              </a:spcBef>
              <a:spcAft>
                <a:spcPts val="0"/>
              </a:spcAft>
              <a:buSzPts val="2400"/>
              <a:buFont typeface="Anton"/>
              <a:buNone/>
              <a:defRPr b="1" sz="2400">
                <a:latin typeface="Anton"/>
                <a:ea typeface="Anton"/>
                <a:cs typeface="Anton"/>
                <a:sym typeface="Anton"/>
              </a:defRPr>
            </a:lvl2pPr>
            <a:lvl3pPr lvl="2" rtl="0">
              <a:lnSpc>
                <a:spcPct val="100000"/>
              </a:lnSpc>
              <a:spcBef>
                <a:spcPts val="0"/>
              </a:spcBef>
              <a:spcAft>
                <a:spcPts val="0"/>
              </a:spcAft>
              <a:buSzPts val="2400"/>
              <a:buFont typeface="Anton"/>
              <a:buNone/>
              <a:defRPr b="1" sz="2400">
                <a:latin typeface="Anton"/>
                <a:ea typeface="Anton"/>
                <a:cs typeface="Anton"/>
                <a:sym typeface="Anton"/>
              </a:defRPr>
            </a:lvl3pPr>
            <a:lvl4pPr lvl="3" rtl="0">
              <a:lnSpc>
                <a:spcPct val="100000"/>
              </a:lnSpc>
              <a:spcBef>
                <a:spcPts val="0"/>
              </a:spcBef>
              <a:spcAft>
                <a:spcPts val="0"/>
              </a:spcAft>
              <a:buSzPts val="2400"/>
              <a:buFont typeface="Anton"/>
              <a:buNone/>
              <a:defRPr b="1" sz="2400">
                <a:latin typeface="Anton"/>
                <a:ea typeface="Anton"/>
                <a:cs typeface="Anton"/>
                <a:sym typeface="Anton"/>
              </a:defRPr>
            </a:lvl4pPr>
            <a:lvl5pPr lvl="4" rtl="0">
              <a:lnSpc>
                <a:spcPct val="100000"/>
              </a:lnSpc>
              <a:spcBef>
                <a:spcPts val="0"/>
              </a:spcBef>
              <a:spcAft>
                <a:spcPts val="0"/>
              </a:spcAft>
              <a:buSzPts val="2400"/>
              <a:buFont typeface="Anton"/>
              <a:buNone/>
              <a:defRPr b="1" sz="2400">
                <a:latin typeface="Anton"/>
                <a:ea typeface="Anton"/>
                <a:cs typeface="Anton"/>
                <a:sym typeface="Anton"/>
              </a:defRPr>
            </a:lvl5pPr>
            <a:lvl6pPr lvl="5" rtl="0">
              <a:lnSpc>
                <a:spcPct val="100000"/>
              </a:lnSpc>
              <a:spcBef>
                <a:spcPts val="0"/>
              </a:spcBef>
              <a:spcAft>
                <a:spcPts val="0"/>
              </a:spcAft>
              <a:buSzPts val="2400"/>
              <a:buFont typeface="Anton"/>
              <a:buNone/>
              <a:defRPr b="1" sz="2400">
                <a:latin typeface="Anton"/>
                <a:ea typeface="Anton"/>
                <a:cs typeface="Anton"/>
                <a:sym typeface="Anton"/>
              </a:defRPr>
            </a:lvl6pPr>
            <a:lvl7pPr lvl="6" rtl="0">
              <a:lnSpc>
                <a:spcPct val="100000"/>
              </a:lnSpc>
              <a:spcBef>
                <a:spcPts val="0"/>
              </a:spcBef>
              <a:spcAft>
                <a:spcPts val="0"/>
              </a:spcAft>
              <a:buSzPts val="2400"/>
              <a:buFont typeface="Anton"/>
              <a:buNone/>
              <a:defRPr b="1" sz="2400">
                <a:latin typeface="Anton"/>
                <a:ea typeface="Anton"/>
                <a:cs typeface="Anton"/>
                <a:sym typeface="Anton"/>
              </a:defRPr>
            </a:lvl7pPr>
            <a:lvl8pPr lvl="7" rtl="0">
              <a:lnSpc>
                <a:spcPct val="100000"/>
              </a:lnSpc>
              <a:spcBef>
                <a:spcPts val="0"/>
              </a:spcBef>
              <a:spcAft>
                <a:spcPts val="0"/>
              </a:spcAft>
              <a:buSzPts val="2400"/>
              <a:buFont typeface="Anton"/>
              <a:buNone/>
              <a:defRPr b="1" sz="2400">
                <a:latin typeface="Anton"/>
                <a:ea typeface="Anton"/>
                <a:cs typeface="Anton"/>
                <a:sym typeface="Anton"/>
              </a:defRPr>
            </a:lvl8pPr>
            <a:lvl9pPr lvl="8" rtl="0">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141" name="Google Shape;141;p13"/>
          <p:cNvSpPr txBox="1"/>
          <p:nvPr>
            <p:ph idx="15" type="subTitle"/>
          </p:nvPr>
        </p:nvSpPr>
        <p:spPr>
          <a:xfrm>
            <a:off x="5866588" y="3465450"/>
            <a:ext cx="25608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nSpc>
                <a:spcPct val="100000"/>
              </a:lnSpc>
              <a:spcBef>
                <a:spcPts val="0"/>
              </a:spcBef>
              <a:spcAft>
                <a:spcPts val="0"/>
              </a:spcAft>
              <a:buSzPts val="2400"/>
              <a:buFont typeface="Anton"/>
              <a:buNone/>
              <a:defRPr b="1" sz="2400">
                <a:latin typeface="Anton"/>
                <a:ea typeface="Anton"/>
                <a:cs typeface="Anton"/>
                <a:sym typeface="Anton"/>
              </a:defRPr>
            </a:lvl2pPr>
            <a:lvl3pPr lvl="2" rtl="0">
              <a:lnSpc>
                <a:spcPct val="100000"/>
              </a:lnSpc>
              <a:spcBef>
                <a:spcPts val="0"/>
              </a:spcBef>
              <a:spcAft>
                <a:spcPts val="0"/>
              </a:spcAft>
              <a:buSzPts val="2400"/>
              <a:buFont typeface="Anton"/>
              <a:buNone/>
              <a:defRPr b="1" sz="2400">
                <a:latin typeface="Anton"/>
                <a:ea typeface="Anton"/>
                <a:cs typeface="Anton"/>
                <a:sym typeface="Anton"/>
              </a:defRPr>
            </a:lvl3pPr>
            <a:lvl4pPr lvl="3" rtl="0">
              <a:lnSpc>
                <a:spcPct val="100000"/>
              </a:lnSpc>
              <a:spcBef>
                <a:spcPts val="0"/>
              </a:spcBef>
              <a:spcAft>
                <a:spcPts val="0"/>
              </a:spcAft>
              <a:buSzPts val="2400"/>
              <a:buFont typeface="Anton"/>
              <a:buNone/>
              <a:defRPr b="1" sz="2400">
                <a:latin typeface="Anton"/>
                <a:ea typeface="Anton"/>
                <a:cs typeface="Anton"/>
                <a:sym typeface="Anton"/>
              </a:defRPr>
            </a:lvl4pPr>
            <a:lvl5pPr lvl="4" rtl="0">
              <a:lnSpc>
                <a:spcPct val="100000"/>
              </a:lnSpc>
              <a:spcBef>
                <a:spcPts val="0"/>
              </a:spcBef>
              <a:spcAft>
                <a:spcPts val="0"/>
              </a:spcAft>
              <a:buSzPts val="2400"/>
              <a:buFont typeface="Anton"/>
              <a:buNone/>
              <a:defRPr b="1" sz="2400">
                <a:latin typeface="Anton"/>
                <a:ea typeface="Anton"/>
                <a:cs typeface="Anton"/>
                <a:sym typeface="Anton"/>
              </a:defRPr>
            </a:lvl5pPr>
            <a:lvl6pPr lvl="5" rtl="0">
              <a:lnSpc>
                <a:spcPct val="100000"/>
              </a:lnSpc>
              <a:spcBef>
                <a:spcPts val="0"/>
              </a:spcBef>
              <a:spcAft>
                <a:spcPts val="0"/>
              </a:spcAft>
              <a:buSzPts val="2400"/>
              <a:buFont typeface="Anton"/>
              <a:buNone/>
              <a:defRPr b="1" sz="2400">
                <a:latin typeface="Anton"/>
                <a:ea typeface="Anton"/>
                <a:cs typeface="Anton"/>
                <a:sym typeface="Anton"/>
              </a:defRPr>
            </a:lvl6pPr>
            <a:lvl7pPr lvl="6" rtl="0">
              <a:lnSpc>
                <a:spcPct val="100000"/>
              </a:lnSpc>
              <a:spcBef>
                <a:spcPts val="0"/>
              </a:spcBef>
              <a:spcAft>
                <a:spcPts val="0"/>
              </a:spcAft>
              <a:buSzPts val="2400"/>
              <a:buFont typeface="Anton"/>
              <a:buNone/>
              <a:defRPr b="1" sz="2400">
                <a:latin typeface="Anton"/>
                <a:ea typeface="Anton"/>
                <a:cs typeface="Anton"/>
                <a:sym typeface="Anton"/>
              </a:defRPr>
            </a:lvl7pPr>
            <a:lvl8pPr lvl="7" rtl="0">
              <a:lnSpc>
                <a:spcPct val="100000"/>
              </a:lnSpc>
              <a:spcBef>
                <a:spcPts val="0"/>
              </a:spcBef>
              <a:spcAft>
                <a:spcPts val="0"/>
              </a:spcAft>
              <a:buSzPts val="2400"/>
              <a:buFont typeface="Anton"/>
              <a:buNone/>
              <a:defRPr b="1" sz="2400">
                <a:latin typeface="Anton"/>
                <a:ea typeface="Anton"/>
                <a:cs typeface="Anton"/>
                <a:sym typeface="Anton"/>
              </a:defRPr>
            </a:lvl8pPr>
            <a:lvl9pPr lvl="8" rtl="0">
              <a:lnSpc>
                <a:spcPct val="100000"/>
              </a:lnSpc>
              <a:spcBef>
                <a:spcPts val="0"/>
              </a:spcBef>
              <a:spcAft>
                <a:spcPts val="0"/>
              </a:spcAft>
              <a:buSzPts val="2400"/>
              <a:buFont typeface="Anton"/>
              <a:buNone/>
              <a:defRPr b="1" sz="2400">
                <a:latin typeface="Anton"/>
                <a:ea typeface="Anton"/>
                <a:cs typeface="Anton"/>
                <a:sym typeface="Anton"/>
              </a:defRPr>
            </a:lvl9pPr>
          </a:lstStyle>
          <a:p/>
        </p:txBody>
      </p:sp>
      <p:grpSp>
        <p:nvGrpSpPr>
          <p:cNvPr id="142" name="Google Shape;142;p13"/>
          <p:cNvGrpSpPr/>
          <p:nvPr/>
        </p:nvGrpSpPr>
        <p:grpSpPr>
          <a:xfrm>
            <a:off x="243100" y="2269038"/>
            <a:ext cx="607080" cy="864953"/>
            <a:chOff x="158325" y="1119763"/>
            <a:chExt cx="607080" cy="864953"/>
          </a:xfrm>
        </p:grpSpPr>
        <p:sp>
          <p:nvSpPr>
            <p:cNvPr id="143" name="Google Shape;143;p13"/>
            <p:cNvSpPr/>
            <p:nvPr/>
          </p:nvSpPr>
          <p:spPr>
            <a:xfrm rot="5400000">
              <a:off x="-127155" y="1437155"/>
              <a:ext cx="833040" cy="262080"/>
            </a:xfrm>
            <a:custGeom>
              <a:rect b="b" l="l" r="r" t="t"/>
              <a:pathLst>
                <a:path extrusionOk="0" h="728" w="2314">
                  <a:moveTo>
                    <a:pt x="1949" y="131"/>
                  </a:moveTo>
                  <a:cubicBezTo>
                    <a:pt x="1759" y="131"/>
                    <a:pt x="1569" y="140"/>
                    <a:pt x="1379" y="144"/>
                  </a:cubicBezTo>
                  <a:cubicBezTo>
                    <a:pt x="1181" y="148"/>
                    <a:pt x="983" y="156"/>
                    <a:pt x="786" y="160"/>
                  </a:cubicBezTo>
                  <a:cubicBezTo>
                    <a:pt x="781" y="160"/>
                    <a:pt x="777" y="160"/>
                    <a:pt x="772" y="160"/>
                  </a:cubicBezTo>
                  <a:cubicBezTo>
                    <a:pt x="715" y="160"/>
                    <a:pt x="658" y="153"/>
                    <a:pt x="601" y="152"/>
                  </a:cubicBezTo>
                  <a:cubicBezTo>
                    <a:pt x="584" y="151"/>
                    <a:pt x="567" y="151"/>
                    <a:pt x="550" y="151"/>
                  </a:cubicBezTo>
                  <a:cubicBezTo>
                    <a:pt x="522" y="151"/>
                    <a:pt x="494" y="151"/>
                    <a:pt x="464" y="151"/>
                  </a:cubicBezTo>
                  <a:cubicBezTo>
                    <a:pt x="474" y="137"/>
                    <a:pt x="484" y="125"/>
                    <a:pt x="492" y="111"/>
                  </a:cubicBezTo>
                  <a:cubicBezTo>
                    <a:pt x="503" y="91"/>
                    <a:pt x="517" y="70"/>
                    <a:pt x="524" y="48"/>
                  </a:cubicBezTo>
                  <a:cubicBezTo>
                    <a:pt x="528" y="35"/>
                    <a:pt x="528" y="13"/>
                    <a:pt x="520" y="6"/>
                  </a:cubicBezTo>
                  <a:cubicBezTo>
                    <a:pt x="515" y="2"/>
                    <a:pt x="508" y="0"/>
                    <a:pt x="500" y="0"/>
                  </a:cubicBezTo>
                  <a:cubicBezTo>
                    <a:pt x="492" y="0"/>
                    <a:pt x="483" y="2"/>
                    <a:pt x="476" y="4"/>
                  </a:cubicBezTo>
                  <a:cubicBezTo>
                    <a:pt x="460" y="8"/>
                    <a:pt x="445" y="19"/>
                    <a:pt x="431" y="29"/>
                  </a:cubicBezTo>
                  <a:cubicBezTo>
                    <a:pt x="349" y="91"/>
                    <a:pt x="266" y="152"/>
                    <a:pt x="186" y="216"/>
                  </a:cubicBezTo>
                  <a:cubicBezTo>
                    <a:pt x="146" y="248"/>
                    <a:pt x="109" y="282"/>
                    <a:pt x="74" y="318"/>
                  </a:cubicBezTo>
                  <a:cubicBezTo>
                    <a:pt x="41" y="351"/>
                    <a:pt x="17" y="391"/>
                    <a:pt x="5" y="436"/>
                  </a:cubicBezTo>
                  <a:cubicBezTo>
                    <a:pt x="-7" y="482"/>
                    <a:pt x="4" y="512"/>
                    <a:pt x="43" y="539"/>
                  </a:cubicBezTo>
                  <a:cubicBezTo>
                    <a:pt x="52" y="545"/>
                    <a:pt x="61" y="551"/>
                    <a:pt x="71" y="556"/>
                  </a:cubicBezTo>
                  <a:cubicBezTo>
                    <a:pt x="201" y="610"/>
                    <a:pt x="331" y="665"/>
                    <a:pt x="461" y="719"/>
                  </a:cubicBezTo>
                  <a:cubicBezTo>
                    <a:pt x="475" y="725"/>
                    <a:pt x="490" y="728"/>
                    <a:pt x="504" y="728"/>
                  </a:cubicBezTo>
                  <a:cubicBezTo>
                    <a:pt x="528" y="728"/>
                    <a:pt x="552" y="720"/>
                    <a:pt x="573" y="704"/>
                  </a:cubicBezTo>
                  <a:cubicBezTo>
                    <a:pt x="599" y="684"/>
                    <a:pt x="625" y="662"/>
                    <a:pt x="645" y="636"/>
                  </a:cubicBezTo>
                  <a:cubicBezTo>
                    <a:pt x="689" y="579"/>
                    <a:pt x="684" y="550"/>
                    <a:pt x="625" y="506"/>
                  </a:cubicBezTo>
                  <a:cubicBezTo>
                    <a:pt x="595" y="484"/>
                    <a:pt x="563" y="463"/>
                    <a:pt x="532" y="441"/>
                  </a:cubicBezTo>
                  <a:cubicBezTo>
                    <a:pt x="515" y="429"/>
                    <a:pt x="499" y="417"/>
                    <a:pt x="471" y="398"/>
                  </a:cubicBezTo>
                  <a:cubicBezTo>
                    <a:pt x="496" y="393"/>
                    <a:pt x="510" y="390"/>
                    <a:pt x="524" y="389"/>
                  </a:cubicBezTo>
                  <a:cubicBezTo>
                    <a:pt x="595" y="384"/>
                    <a:pt x="666" y="377"/>
                    <a:pt x="737" y="376"/>
                  </a:cubicBezTo>
                  <a:cubicBezTo>
                    <a:pt x="1065" y="368"/>
                    <a:pt x="1393" y="363"/>
                    <a:pt x="1721" y="356"/>
                  </a:cubicBezTo>
                  <a:cubicBezTo>
                    <a:pt x="1854" y="354"/>
                    <a:pt x="1987" y="348"/>
                    <a:pt x="2117" y="320"/>
                  </a:cubicBezTo>
                  <a:cubicBezTo>
                    <a:pt x="2156" y="312"/>
                    <a:pt x="2195" y="300"/>
                    <a:pt x="2228" y="281"/>
                  </a:cubicBezTo>
                  <a:cubicBezTo>
                    <a:pt x="2256" y="266"/>
                    <a:pt x="2281" y="240"/>
                    <a:pt x="2300" y="214"/>
                  </a:cubicBezTo>
                  <a:cubicBezTo>
                    <a:pt x="2328" y="175"/>
                    <a:pt x="2314" y="148"/>
                    <a:pt x="2267" y="142"/>
                  </a:cubicBezTo>
                  <a:cubicBezTo>
                    <a:pt x="2262" y="141"/>
                    <a:pt x="2258" y="141"/>
                    <a:pt x="2253" y="141"/>
                  </a:cubicBezTo>
                  <a:cubicBezTo>
                    <a:pt x="2152" y="133"/>
                    <a:pt x="2051" y="131"/>
                    <a:pt x="1949" y="131"/>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144" name="Google Shape;144;p13"/>
            <p:cNvSpPr/>
            <p:nvPr/>
          </p:nvSpPr>
          <p:spPr>
            <a:xfrm rot="-5400000">
              <a:off x="217845" y="1405243"/>
              <a:ext cx="833040" cy="262080"/>
            </a:xfrm>
            <a:custGeom>
              <a:rect b="b" l="l" r="r" t="t"/>
              <a:pathLst>
                <a:path extrusionOk="0" h="728" w="2314">
                  <a:moveTo>
                    <a:pt x="1949" y="131"/>
                  </a:moveTo>
                  <a:cubicBezTo>
                    <a:pt x="1759" y="131"/>
                    <a:pt x="1569" y="140"/>
                    <a:pt x="1379" y="144"/>
                  </a:cubicBezTo>
                  <a:cubicBezTo>
                    <a:pt x="1181" y="148"/>
                    <a:pt x="983" y="156"/>
                    <a:pt x="786" y="160"/>
                  </a:cubicBezTo>
                  <a:cubicBezTo>
                    <a:pt x="781" y="160"/>
                    <a:pt x="777" y="160"/>
                    <a:pt x="772" y="160"/>
                  </a:cubicBezTo>
                  <a:cubicBezTo>
                    <a:pt x="715" y="160"/>
                    <a:pt x="658" y="153"/>
                    <a:pt x="601" y="152"/>
                  </a:cubicBezTo>
                  <a:cubicBezTo>
                    <a:pt x="584" y="151"/>
                    <a:pt x="567" y="151"/>
                    <a:pt x="550" y="151"/>
                  </a:cubicBezTo>
                  <a:cubicBezTo>
                    <a:pt x="522" y="151"/>
                    <a:pt x="494" y="151"/>
                    <a:pt x="464" y="151"/>
                  </a:cubicBezTo>
                  <a:cubicBezTo>
                    <a:pt x="474" y="137"/>
                    <a:pt x="484" y="125"/>
                    <a:pt x="492" y="111"/>
                  </a:cubicBezTo>
                  <a:cubicBezTo>
                    <a:pt x="503" y="91"/>
                    <a:pt x="517" y="70"/>
                    <a:pt x="524" y="48"/>
                  </a:cubicBezTo>
                  <a:cubicBezTo>
                    <a:pt x="528" y="35"/>
                    <a:pt x="528" y="13"/>
                    <a:pt x="520" y="6"/>
                  </a:cubicBezTo>
                  <a:cubicBezTo>
                    <a:pt x="515" y="2"/>
                    <a:pt x="508" y="0"/>
                    <a:pt x="500" y="0"/>
                  </a:cubicBezTo>
                  <a:cubicBezTo>
                    <a:pt x="492" y="0"/>
                    <a:pt x="483" y="2"/>
                    <a:pt x="476" y="4"/>
                  </a:cubicBezTo>
                  <a:cubicBezTo>
                    <a:pt x="460" y="8"/>
                    <a:pt x="445" y="19"/>
                    <a:pt x="431" y="29"/>
                  </a:cubicBezTo>
                  <a:cubicBezTo>
                    <a:pt x="349" y="91"/>
                    <a:pt x="266" y="152"/>
                    <a:pt x="186" y="216"/>
                  </a:cubicBezTo>
                  <a:cubicBezTo>
                    <a:pt x="146" y="248"/>
                    <a:pt x="109" y="282"/>
                    <a:pt x="74" y="318"/>
                  </a:cubicBezTo>
                  <a:cubicBezTo>
                    <a:pt x="41" y="351"/>
                    <a:pt x="17" y="391"/>
                    <a:pt x="5" y="436"/>
                  </a:cubicBezTo>
                  <a:cubicBezTo>
                    <a:pt x="-7" y="482"/>
                    <a:pt x="4" y="512"/>
                    <a:pt x="43" y="539"/>
                  </a:cubicBezTo>
                  <a:cubicBezTo>
                    <a:pt x="52" y="545"/>
                    <a:pt x="61" y="551"/>
                    <a:pt x="71" y="556"/>
                  </a:cubicBezTo>
                  <a:cubicBezTo>
                    <a:pt x="201" y="610"/>
                    <a:pt x="331" y="665"/>
                    <a:pt x="461" y="719"/>
                  </a:cubicBezTo>
                  <a:cubicBezTo>
                    <a:pt x="475" y="725"/>
                    <a:pt x="490" y="728"/>
                    <a:pt x="504" y="728"/>
                  </a:cubicBezTo>
                  <a:cubicBezTo>
                    <a:pt x="528" y="728"/>
                    <a:pt x="552" y="720"/>
                    <a:pt x="573" y="704"/>
                  </a:cubicBezTo>
                  <a:cubicBezTo>
                    <a:pt x="599" y="684"/>
                    <a:pt x="625" y="662"/>
                    <a:pt x="645" y="636"/>
                  </a:cubicBezTo>
                  <a:cubicBezTo>
                    <a:pt x="689" y="579"/>
                    <a:pt x="684" y="550"/>
                    <a:pt x="625" y="506"/>
                  </a:cubicBezTo>
                  <a:cubicBezTo>
                    <a:pt x="595" y="484"/>
                    <a:pt x="563" y="463"/>
                    <a:pt x="532" y="441"/>
                  </a:cubicBezTo>
                  <a:cubicBezTo>
                    <a:pt x="515" y="429"/>
                    <a:pt x="499" y="417"/>
                    <a:pt x="471" y="398"/>
                  </a:cubicBezTo>
                  <a:cubicBezTo>
                    <a:pt x="496" y="393"/>
                    <a:pt x="510" y="390"/>
                    <a:pt x="524" y="389"/>
                  </a:cubicBezTo>
                  <a:cubicBezTo>
                    <a:pt x="595" y="384"/>
                    <a:pt x="666" y="377"/>
                    <a:pt x="737" y="376"/>
                  </a:cubicBezTo>
                  <a:cubicBezTo>
                    <a:pt x="1065" y="368"/>
                    <a:pt x="1393" y="363"/>
                    <a:pt x="1721" y="356"/>
                  </a:cubicBezTo>
                  <a:cubicBezTo>
                    <a:pt x="1854" y="354"/>
                    <a:pt x="1987" y="348"/>
                    <a:pt x="2117" y="320"/>
                  </a:cubicBezTo>
                  <a:cubicBezTo>
                    <a:pt x="2156" y="312"/>
                    <a:pt x="2195" y="300"/>
                    <a:pt x="2228" y="281"/>
                  </a:cubicBezTo>
                  <a:cubicBezTo>
                    <a:pt x="2256" y="266"/>
                    <a:pt x="2281" y="240"/>
                    <a:pt x="2300" y="214"/>
                  </a:cubicBezTo>
                  <a:cubicBezTo>
                    <a:pt x="2328" y="175"/>
                    <a:pt x="2314" y="148"/>
                    <a:pt x="2267" y="142"/>
                  </a:cubicBezTo>
                  <a:cubicBezTo>
                    <a:pt x="2262" y="141"/>
                    <a:pt x="2258" y="141"/>
                    <a:pt x="2253" y="141"/>
                  </a:cubicBezTo>
                  <a:cubicBezTo>
                    <a:pt x="2152" y="133"/>
                    <a:pt x="2051" y="131"/>
                    <a:pt x="1949" y="131"/>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sp>
        <p:nvSpPr>
          <p:cNvPr id="145" name="Google Shape;145;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46" name="Shape 146"/>
        <p:cNvGrpSpPr/>
        <p:nvPr/>
      </p:nvGrpSpPr>
      <p:grpSpPr>
        <a:xfrm>
          <a:off x="0" y="0"/>
          <a:ext cx="0" cy="0"/>
          <a:chOff x="0" y="0"/>
          <a:chExt cx="0" cy="0"/>
        </a:xfrm>
      </p:grpSpPr>
      <p:pic>
        <p:nvPicPr>
          <p:cNvPr id="147" name="Google Shape;147;p14"/>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sp>
        <p:nvSpPr>
          <p:cNvPr id="148" name="Google Shape;148;p14"/>
          <p:cNvSpPr txBox="1"/>
          <p:nvPr>
            <p:ph type="title"/>
          </p:nvPr>
        </p:nvSpPr>
        <p:spPr>
          <a:xfrm>
            <a:off x="2044450" y="512969"/>
            <a:ext cx="3203700" cy="482700"/>
          </a:xfrm>
          <a:prstGeom prst="rect">
            <a:avLst/>
          </a:prstGeom>
          <a:noFill/>
        </p:spPr>
        <p:txBody>
          <a:bodyPr anchorCtr="0" anchor="t" bIns="91425" lIns="91425" spcFirstLastPara="1" rIns="91425" wrap="square" tIns="91425">
            <a:noAutofit/>
          </a:bodyPr>
          <a:lstStyle>
            <a:lvl1pPr lvl="0" rtl="0" algn="l">
              <a:spcBef>
                <a:spcPts val="0"/>
              </a:spcBef>
              <a:spcAft>
                <a:spcPts val="0"/>
              </a:spcAft>
              <a:buSzPts val="3000"/>
              <a:buNone/>
              <a:defRPr sz="24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49" name="Google Shape;149;p14"/>
          <p:cNvGrpSpPr/>
          <p:nvPr/>
        </p:nvGrpSpPr>
        <p:grpSpPr>
          <a:xfrm>
            <a:off x="190350" y="-366603"/>
            <a:ext cx="7909808" cy="5380403"/>
            <a:chOff x="190350" y="-366603"/>
            <a:chExt cx="7909808" cy="5380403"/>
          </a:xfrm>
        </p:grpSpPr>
        <p:pic>
          <p:nvPicPr>
            <p:cNvPr id="150" name="Google Shape;150;p14"/>
            <p:cNvPicPr preferRelativeResize="0"/>
            <p:nvPr/>
          </p:nvPicPr>
          <p:blipFill>
            <a:blip r:embed="rId3">
              <a:alphaModFix amt="80000"/>
            </a:blip>
            <a:stretch>
              <a:fillRect/>
            </a:stretch>
          </p:blipFill>
          <p:spPr>
            <a:xfrm>
              <a:off x="3437850" y="-366603"/>
              <a:ext cx="4662308" cy="742150"/>
            </a:xfrm>
            <a:prstGeom prst="rect">
              <a:avLst/>
            </a:prstGeom>
            <a:noFill/>
            <a:ln>
              <a:noFill/>
            </a:ln>
          </p:spPr>
        </p:pic>
        <p:pic>
          <p:nvPicPr>
            <p:cNvPr id="151" name="Google Shape;151;p14"/>
            <p:cNvPicPr preferRelativeResize="0"/>
            <p:nvPr/>
          </p:nvPicPr>
          <p:blipFill>
            <a:blip r:embed="rId4">
              <a:alphaModFix amt="80000"/>
            </a:blip>
            <a:stretch>
              <a:fillRect/>
            </a:stretch>
          </p:blipFill>
          <p:spPr>
            <a:xfrm>
              <a:off x="190350" y="4784250"/>
              <a:ext cx="4579651" cy="229550"/>
            </a:xfrm>
            <a:prstGeom prst="rect">
              <a:avLst/>
            </a:prstGeom>
            <a:noFill/>
            <a:ln>
              <a:noFill/>
            </a:ln>
          </p:spPr>
        </p:pic>
      </p:grpSp>
      <p:pic>
        <p:nvPicPr>
          <p:cNvPr id="152" name="Google Shape;152;p14"/>
          <p:cNvPicPr preferRelativeResize="0"/>
          <p:nvPr/>
        </p:nvPicPr>
        <p:blipFill>
          <a:blip r:embed="rId5">
            <a:alphaModFix/>
          </a:blip>
          <a:stretch>
            <a:fillRect/>
          </a:stretch>
        </p:blipFill>
        <p:spPr>
          <a:xfrm flipH="1" rot="805727">
            <a:off x="8249665" y="3387531"/>
            <a:ext cx="756416" cy="1715539"/>
          </a:xfrm>
          <a:prstGeom prst="rect">
            <a:avLst/>
          </a:prstGeom>
          <a:noFill/>
          <a:ln>
            <a:noFill/>
          </a:ln>
        </p:spPr>
      </p:pic>
      <p:pic>
        <p:nvPicPr>
          <p:cNvPr id="153" name="Google Shape;153;p14"/>
          <p:cNvPicPr preferRelativeResize="0"/>
          <p:nvPr/>
        </p:nvPicPr>
        <p:blipFill>
          <a:blip r:embed="rId6">
            <a:alphaModFix/>
          </a:blip>
          <a:stretch>
            <a:fillRect/>
          </a:stretch>
        </p:blipFill>
        <p:spPr>
          <a:xfrm rot="5400000">
            <a:off x="661526" y="-373881"/>
            <a:ext cx="1017498" cy="2079683"/>
          </a:xfrm>
          <a:prstGeom prst="rect">
            <a:avLst/>
          </a:prstGeom>
          <a:noFill/>
          <a:ln>
            <a:noFill/>
          </a:ln>
        </p:spPr>
      </p:pic>
      <p:grpSp>
        <p:nvGrpSpPr>
          <p:cNvPr id="154" name="Google Shape;154;p14"/>
          <p:cNvGrpSpPr/>
          <p:nvPr/>
        </p:nvGrpSpPr>
        <p:grpSpPr>
          <a:xfrm rot="-5400000">
            <a:off x="8344455" y="1630625"/>
            <a:ext cx="934200" cy="335880"/>
            <a:chOff x="5163480" y="2599200"/>
            <a:chExt cx="934200" cy="335880"/>
          </a:xfrm>
        </p:grpSpPr>
        <p:sp>
          <p:nvSpPr>
            <p:cNvPr id="155" name="Google Shape;155;p14"/>
            <p:cNvSpPr/>
            <p:nvPr/>
          </p:nvSpPr>
          <p:spPr>
            <a:xfrm>
              <a:off x="5801040" y="2599200"/>
              <a:ext cx="296640" cy="335880"/>
            </a:xfrm>
            <a:custGeom>
              <a:rect b="b" l="l" r="r" t="t"/>
              <a:pathLst>
                <a:path extrusionOk="0" h="933" w="824">
                  <a:moveTo>
                    <a:pt x="308" y="860"/>
                  </a:moveTo>
                  <a:cubicBezTo>
                    <a:pt x="300" y="881"/>
                    <a:pt x="294" y="905"/>
                    <a:pt x="315" y="923"/>
                  </a:cubicBezTo>
                  <a:cubicBezTo>
                    <a:pt x="323" y="930"/>
                    <a:pt x="332" y="933"/>
                    <a:pt x="341" y="933"/>
                  </a:cubicBezTo>
                  <a:cubicBezTo>
                    <a:pt x="352" y="933"/>
                    <a:pt x="364" y="928"/>
                    <a:pt x="374" y="922"/>
                  </a:cubicBezTo>
                  <a:cubicBezTo>
                    <a:pt x="405" y="905"/>
                    <a:pt x="438" y="888"/>
                    <a:pt x="462" y="863"/>
                  </a:cubicBezTo>
                  <a:cubicBezTo>
                    <a:pt x="540" y="779"/>
                    <a:pt x="619" y="696"/>
                    <a:pt x="690" y="606"/>
                  </a:cubicBezTo>
                  <a:cubicBezTo>
                    <a:pt x="734" y="549"/>
                    <a:pt x="765" y="481"/>
                    <a:pt x="797" y="417"/>
                  </a:cubicBezTo>
                  <a:cubicBezTo>
                    <a:pt x="811" y="388"/>
                    <a:pt x="817" y="355"/>
                    <a:pt x="823" y="324"/>
                  </a:cubicBezTo>
                  <a:cubicBezTo>
                    <a:pt x="828" y="294"/>
                    <a:pt x="819" y="265"/>
                    <a:pt x="796" y="244"/>
                  </a:cubicBezTo>
                  <a:cubicBezTo>
                    <a:pt x="706" y="159"/>
                    <a:pt x="610" y="83"/>
                    <a:pt x="502" y="22"/>
                  </a:cubicBezTo>
                  <a:cubicBezTo>
                    <a:pt x="475" y="7"/>
                    <a:pt x="451" y="0"/>
                    <a:pt x="428" y="0"/>
                  </a:cubicBezTo>
                  <a:cubicBezTo>
                    <a:pt x="394" y="0"/>
                    <a:pt x="364" y="15"/>
                    <a:pt x="329" y="46"/>
                  </a:cubicBezTo>
                  <a:cubicBezTo>
                    <a:pt x="241" y="125"/>
                    <a:pt x="234" y="191"/>
                    <a:pt x="301" y="287"/>
                  </a:cubicBezTo>
                  <a:cubicBezTo>
                    <a:pt x="310" y="300"/>
                    <a:pt x="318" y="312"/>
                    <a:pt x="328" y="326"/>
                  </a:cubicBezTo>
                  <a:cubicBezTo>
                    <a:pt x="278" y="335"/>
                    <a:pt x="235" y="341"/>
                    <a:pt x="193" y="351"/>
                  </a:cubicBezTo>
                  <a:cubicBezTo>
                    <a:pt x="113" y="371"/>
                    <a:pt x="53" y="418"/>
                    <a:pt x="15" y="490"/>
                  </a:cubicBezTo>
                  <a:cubicBezTo>
                    <a:pt x="-15" y="546"/>
                    <a:pt x="1" y="580"/>
                    <a:pt x="63" y="593"/>
                  </a:cubicBezTo>
                  <a:cubicBezTo>
                    <a:pt x="121" y="605"/>
                    <a:pt x="180" y="613"/>
                    <a:pt x="238" y="613"/>
                  </a:cubicBezTo>
                  <a:cubicBezTo>
                    <a:pt x="262" y="613"/>
                    <a:pt x="286" y="612"/>
                    <a:pt x="309" y="609"/>
                  </a:cubicBezTo>
                  <a:cubicBezTo>
                    <a:pt x="354" y="603"/>
                    <a:pt x="399" y="599"/>
                    <a:pt x="453" y="593"/>
                  </a:cubicBezTo>
                  <a:cubicBezTo>
                    <a:pt x="415" y="660"/>
                    <a:pt x="381" y="719"/>
                    <a:pt x="348" y="777"/>
                  </a:cubicBezTo>
                  <a:cubicBezTo>
                    <a:pt x="333" y="804"/>
                    <a:pt x="319" y="831"/>
                    <a:pt x="308" y="860"/>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156" name="Google Shape;156;p14"/>
            <p:cNvSpPr/>
            <p:nvPr/>
          </p:nvSpPr>
          <p:spPr>
            <a:xfrm>
              <a:off x="5163480" y="2733120"/>
              <a:ext cx="250920" cy="127800"/>
            </a:xfrm>
            <a:custGeom>
              <a:rect b="b" l="l" r="r" t="t"/>
              <a:pathLst>
                <a:path extrusionOk="0" h="355" w="697">
                  <a:moveTo>
                    <a:pt x="54" y="318"/>
                  </a:moveTo>
                  <a:cubicBezTo>
                    <a:pt x="107" y="333"/>
                    <a:pt x="161" y="343"/>
                    <a:pt x="215" y="354"/>
                  </a:cubicBezTo>
                  <a:cubicBezTo>
                    <a:pt x="221" y="355"/>
                    <a:pt x="227" y="355"/>
                    <a:pt x="233" y="355"/>
                  </a:cubicBezTo>
                  <a:cubicBezTo>
                    <a:pt x="243" y="355"/>
                    <a:pt x="253" y="354"/>
                    <a:pt x="263" y="353"/>
                  </a:cubicBezTo>
                  <a:cubicBezTo>
                    <a:pt x="300" y="348"/>
                    <a:pt x="338" y="345"/>
                    <a:pt x="373" y="336"/>
                  </a:cubicBezTo>
                  <a:cubicBezTo>
                    <a:pt x="425" y="323"/>
                    <a:pt x="477" y="310"/>
                    <a:pt x="525" y="288"/>
                  </a:cubicBezTo>
                  <a:cubicBezTo>
                    <a:pt x="598" y="253"/>
                    <a:pt x="655" y="198"/>
                    <a:pt x="687" y="121"/>
                  </a:cubicBezTo>
                  <a:cubicBezTo>
                    <a:pt x="711" y="65"/>
                    <a:pt x="693" y="30"/>
                    <a:pt x="635" y="16"/>
                  </a:cubicBezTo>
                  <a:cubicBezTo>
                    <a:pt x="602" y="8"/>
                    <a:pt x="568" y="6"/>
                    <a:pt x="525" y="0"/>
                  </a:cubicBezTo>
                  <a:cubicBezTo>
                    <a:pt x="502" y="1"/>
                    <a:pt x="469" y="-1"/>
                    <a:pt x="438" y="6"/>
                  </a:cubicBezTo>
                  <a:cubicBezTo>
                    <a:pt x="351" y="26"/>
                    <a:pt x="265" y="46"/>
                    <a:pt x="180" y="72"/>
                  </a:cubicBezTo>
                  <a:cubicBezTo>
                    <a:pt x="102" y="96"/>
                    <a:pt x="47" y="151"/>
                    <a:pt x="12" y="224"/>
                  </a:cubicBezTo>
                  <a:cubicBezTo>
                    <a:pt x="-13" y="275"/>
                    <a:pt x="-1" y="303"/>
                    <a:pt x="54" y="318"/>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157" name="Google Shape;157;p14"/>
            <p:cNvSpPr/>
            <p:nvPr/>
          </p:nvSpPr>
          <p:spPr>
            <a:xfrm>
              <a:off x="5489640" y="2731320"/>
              <a:ext cx="250560" cy="103320"/>
            </a:xfrm>
            <a:custGeom>
              <a:rect b="b" l="l" r="r" t="t"/>
              <a:pathLst>
                <a:path extrusionOk="0" h="287" w="696">
                  <a:moveTo>
                    <a:pt x="608" y="21"/>
                  </a:moveTo>
                  <a:cubicBezTo>
                    <a:pt x="564" y="16"/>
                    <a:pt x="520" y="16"/>
                    <a:pt x="478" y="8"/>
                  </a:cubicBezTo>
                  <a:cubicBezTo>
                    <a:pt x="449" y="2"/>
                    <a:pt x="422" y="0"/>
                    <a:pt x="394" y="0"/>
                  </a:cubicBezTo>
                  <a:cubicBezTo>
                    <a:pt x="313" y="0"/>
                    <a:pt x="235" y="20"/>
                    <a:pt x="158" y="44"/>
                  </a:cubicBezTo>
                  <a:cubicBezTo>
                    <a:pt x="92" y="65"/>
                    <a:pt x="43" y="110"/>
                    <a:pt x="12" y="172"/>
                  </a:cubicBezTo>
                  <a:cubicBezTo>
                    <a:pt x="-11" y="217"/>
                    <a:pt x="-3" y="244"/>
                    <a:pt x="44" y="260"/>
                  </a:cubicBezTo>
                  <a:cubicBezTo>
                    <a:pt x="84" y="275"/>
                    <a:pt x="127" y="282"/>
                    <a:pt x="151" y="287"/>
                  </a:cubicBezTo>
                  <a:cubicBezTo>
                    <a:pt x="289" y="274"/>
                    <a:pt x="406" y="265"/>
                    <a:pt x="523" y="249"/>
                  </a:cubicBezTo>
                  <a:cubicBezTo>
                    <a:pt x="599" y="239"/>
                    <a:pt x="651" y="189"/>
                    <a:pt x="684" y="122"/>
                  </a:cubicBezTo>
                  <a:cubicBezTo>
                    <a:pt x="710" y="70"/>
                    <a:pt x="693" y="40"/>
                    <a:pt x="637" y="25"/>
                  </a:cubicBezTo>
                  <a:cubicBezTo>
                    <a:pt x="627" y="23"/>
                    <a:pt x="617" y="22"/>
                    <a:pt x="608" y="21"/>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grpSp>
        <p:nvGrpSpPr>
          <p:cNvPr id="158" name="Google Shape;158;p14"/>
          <p:cNvGrpSpPr/>
          <p:nvPr/>
        </p:nvGrpSpPr>
        <p:grpSpPr>
          <a:xfrm>
            <a:off x="234180" y="4010718"/>
            <a:ext cx="158400" cy="657000"/>
            <a:chOff x="2173680" y="3232080"/>
            <a:chExt cx="158400" cy="657000"/>
          </a:xfrm>
        </p:grpSpPr>
        <p:sp>
          <p:nvSpPr>
            <p:cNvPr id="159" name="Google Shape;159;p14"/>
            <p:cNvSpPr/>
            <p:nvPr/>
          </p:nvSpPr>
          <p:spPr>
            <a:xfrm>
              <a:off x="2173680" y="3761640"/>
              <a:ext cx="119160" cy="127440"/>
            </a:xfrm>
            <a:custGeom>
              <a:rect b="b" l="l" r="r" t="t"/>
              <a:pathLst>
                <a:path extrusionOk="0" h="354" w="331">
                  <a:moveTo>
                    <a:pt x="292" y="44"/>
                  </a:moveTo>
                  <a:cubicBezTo>
                    <a:pt x="285" y="13"/>
                    <a:pt x="274" y="0"/>
                    <a:pt x="251" y="0"/>
                  </a:cubicBezTo>
                  <a:cubicBezTo>
                    <a:pt x="245" y="0"/>
                    <a:pt x="239" y="1"/>
                    <a:pt x="231" y="2"/>
                  </a:cubicBezTo>
                  <a:cubicBezTo>
                    <a:pt x="212" y="6"/>
                    <a:pt x="194" y="13"/>
                    <a:pt x="177" y="23"/>
                  </a:cubicBezTo>
                  <a:cubicBezTo>
                    <a:pt x="108" y="63"/>
                    <a:pt x="55" y="118"/>
                    <a:pt x="20" y="190"/>
                  </a:cubicBezTo>
                  <a:cubicBezTo>
                    <a:pt x="9" y="213"/>
                    <a:pt x="4" y="238"/>
                    <a:pt x="0" y="250"/>
                  </a:cubicBezTo>
                  <a:cubicBezTo>
                    <a:pt x="0" y="311"/>
                    <a:pt x="41" y="354"/>
                    <a:pt x="88" y="354"/>
                  </a:cubicBezTo>
                  <a:cubicBezTo>
                    <a:pt x="96" y="354"/>
                    <a:pt x="105" y="352"/>
                    <a:pt x="113" y="350"/>
                  </a:cubicBezTo>
                  <a:cubicBezTo>
                    <a:pt x="218" y="316"/>
                    <a:pt x="288" y="243"/>
                    <a:pt x="326" y="140"/>
                  </a:cubicBezTo>
                  <a:cubicBezTo>
                    <a:pt x="336" y="114"/>
                    <a:pt x="332" y="90"/>
                    <a:pt x="306" y="71"/>
                  </a:cubicBezTo>
                  <a:cubicBezTo>
                    <a:pt x="299" y="66"/>
                    <a:pt x="295" y="54"/>
                    <a:pt x="292" y="44"/>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160" name="Google Shape;160;p14"/>
            <p:cNvSpPr/>
            <p:nvPr/>
          </p:nvSpPr>
          <p:spPr>
            <a:xfrm>
              <a:off x="2176920" y="3232080"/>
              <a:ext cx="155160" cy="463680"/>
            </a:xfrm>
            <a:custGeom>
              <a:rect b="b" l="l" r="r" t="t"/>
              <a:pathLst>
                <a:path extrusionOk="0" h="1288" w="431">
                  <a:moveTo>
                    <a:pt x="403" y="754"/>
                  </a:moveTo>
                  <a:cubicBezTo>
                    <a:pt x="412" y="730"/>
                    <a:pt x="418" y="704"/>
                    <a:pt x="420" y="679"/>
                  </a:cubicBezTo>
                  <a:cubicBezTo>
                    <a:pt x="425" y="611"/>
                    <a:pt x="427" y="543"/>
                    <a:pt x="431" y="461"/>
                  </a:cubicBezTo>
                  <a:cubicBezTo>
                    <a:pt x="420" y="362"/>
                    <a:pt x="407" y="250"/>
                    <a:pt x="393" y="137"/>
                  </a:cubicBezTo>
                  <a:cubicBezTo>
                    <a:pt x="389" y="105"/>
                    <a:pt x="381" y="73"/>
                    <a:pt x="371" y="43"/>
                  </a:cubicBezTo>
                  <a:cubicBezTo>
                    <a:pt x="361" y="14"/>
                    <a:pt x="346" y="0"/>
                    <a:pt x="325" y="0"/>
                  </a:cubicBezTo>
                  <a:cubicBezTo>
                    <a:pt x="316" y="0"/>
                    <a:pt x="306" y="2"/>
                    <a:pt x="296" y="6"/>
                  </a:cubicBezTo>
                  <a:cubicBezTo>
                    <a:pt x="263" y="19"/>
                    <a:pt x="232" y="38"/>
                    <a:pt x="205" y="60"/>
                  </a:cubicBezTo>
                  <a:cubicBezTo>
                    <a:pt x="137" y="113"/>
                    <a:pt x="103" y="189"/>
                    <a:pt x="80" y="269"/>
                  </a:cubicBezTo>
                  <a:cubicBezTo>
                    <a:pt x="16" y="494"/>
                    <a:pt x="1" y="724"/>
                    <a:pt x="0" y="956"/>
                  </a:cubicBezTo>
                  <a:cubicBezTo>
                    <a:pt x="0" y="977"/>
                    <a:pt x="8" y="998"/>
                    <a:pt x="13" y="1018"/>
                  </a:cubicBezTo>
                  <a:cubicBezTo>
                    <a:pt x="22" y="1055"/>
                    <a:pt x="32" y="1092"/>
                    <a:pt x="41" y="1130"/>
                  </a:cubicBezTo>
                  <a:cubicBezTo>
                    <a:pt x="50" y="1166"/>
                    <a:pt x="53" y="1204"/>
                    <a:pt x="65" y="1238"/>
                  </a:cubicBezTo>
                  <a:cubicBezTo>
                    <a:pt x="77" y="1271"/>
                    <a:pt x="100" y="1288"/>
                    <a:pt x="128" y="1288"/>
                  </a:cubicBezTo>
                  <a:cubicBezTo>
                    <a:pt x="139" y="1288"/>
                    <a:pt x="151" y="1285"/>
                    <a:pt x="163" y="1279"/>
                  </a:cubicBezTo>
                  <a:cubicBezTo>
                    <a:pt x="188" y="1269"/>
                    <a:pt x="211" y="1253"/>
                    <a:pt x="233" y="1236"/>
                  </a:cubicBezTo>
                  <a:cubicBezTo>
                    <a:pt x="292" y="1187"/>
                    <a:pt x="317" y="1119"/>
                    <a:pt x="330" y="1046"/>
                  </a:cubicBezTo>
                  <a:cubicBezTo>
                    <a:pt x="348" y="947"/>
                    <a:pt x="367" y="848"/>
                    <a:pt x="403" y="754"/>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sp>
        <p:nvSpPr>
          <p:cNvPr id="161" name="Google Shape;161;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1">
    <p:spTree>
      <p:nvGrpSpPr>
        <p:cNvPr id="162" name="Shape 162"/>
        <p:cNvGrpSpPr/>
        <p:nvPr/>
      </p:nvGrpSpPr>
      <p:grpSpPr>
        <a:xfrm>
          <a:off x="0" y="0"/>
          <a:ext cx="0" cy="0"/>
          <a:chOff x="0" y="0"/>
          <a:chExt cx="0" cy="0"/>
        </a:xfrm>
      </p:grpSpPr>
      <p:pic>
        <p:nvPicPr>
          <p:cNvPr id="163" name="Google Shape;163;p15"/>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sp>
        <p:nvSpPr>
          <p:cNvPr id="164" name="Google Shape;164;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165" name="Google Shape;165;p15"/>
          <p:cNvPicPr preferRelativeResize="0"/>
          <p:nvPr/>
        </p:nvPicPr>
        <p:blipFill>
          <a:blip r:embed="rId3">
            <a:alphaModFix/>
          </a:blip>
          <a:stretch>
            <a:fillRect/>
          </a:stretch>
        </p:blipFill>
        <p:spPr>
          <a:xfrm rot="5399991">
            <a:off x="42301" y="4549"/>
            <a:ext cx="1017501" cy="1008400"/>
          </a:xfrm>
          <a:prstGeom prst="rect">
            <a:avLst/>
          </a:prstGeom>
          <a:noFill/>
          <a:ln>
            <a:noFill/>
          </a:ln>
        </p:spPr>
      </p:pic>
      <p:grpSp>
        <p:nvGrpSpPr>
          <p:cNvPr id="166" name="Google Shape;166;p15"/>
          <p:cNvGrpSpPr/>
          <p:nvPr/>
        </p:nvGrpSpPr>
        <p:grpSpPr>
          <a:xfrm>
            <a:off x="122700" y="900344"/>
            <a:ext cx="9672843" cy="4144731"/>
            <a:chOff x="122700" y="900344"/>
            <a:chExt cx="9672843" cy="4144731"/>
          </a:xfrm>
        </p:grpSpPr>
        <p:pic>
          <p:nvPicPr>
            <p:cNvPr id="167" name="Google Shape;167;p15"/>
            <p:cNvPicPr preferRelativeResize="0"/>
            <p:nvPr/>
          </p:nvPicPr>
          <p:blipFill>
            <a:blip r:embed="rId4">
              <a:alphaModFix/>
            </a:blip>
            <a:stretch>
              <a:fillRect/>
            </a:stretch>
          </p:blipFill>
          <p:spPr>
            <a:xfrm>
              <a:off x="122700" y="4604000"/>
              <a:ext cx="1367728" cy="441075"/>
            </a:xfrm>
            <a:prstGeom prst="rect">
              <a:avLst/>
            </a:prstGeom>
            <a:noFill/>
            <a:ln>
              <a:noFill/>
            </a:ln>
          </p:spPr>
        </p:pic>
        <p:pic>
          <p:nvPicPr>
            <p:cNvPr id="168" name="Google Shape;168;p15"/>
            <p:cNvPicPr preferRelativeResize="0"/>
            <p:nvPr/>
          </p:nvPicPr>
          <p:blipFill>
            <a:blip r:embed="rId5">
              <a:alphaModFix/>
            </a:blip>
            <a:stretch>
              <a:fillRect/>
            </a:stretch>
          </p:blipFill>
          <p:spPr>
            <a:xfrm>
              <a:off x="8518084" y="900344"/>
              <a:ext cx="1277458" cy="2079683"/>
            </a:xfrm>
            <a:prstGeom prst="rect">
              <a:avLst/>
            </a:prstGeom>
            <a:noFill/>
            <a:ln>
              <a:noFill/>
            </a:ln>
          </p:spPr>
        </p:pic>
      </p:grpSp>
      <p:grpSp>
        <p:nvGrpSpPr>
          <p:cNvPr id="169" name="Google Shape;169;p15"/>
          <p:cNvGrpSpPr/>
          <p:nvPr/>
        </p:nvGrpSpPr>
        <p:grpSpPr>
          <a:xfrm>
            <a:off x="4149302" y="-1076121"/>
            <a:ext cx="5323407" cy="6265198"/>
            <a:chOff x="4149302" y="-1076121"/>
            <a:chExt cx="5323407" cy="6265198"/>
          </a:xfrm>
        </p:grpSpPr>
        <p:pic>
          <p:nvPicPr>
            <p:cNvPr id="170" name="Google Shape;170;p15"/>
            <p:cNvPicPr preferRelativeResize="0"/>
            <p:nvPr/>
          </p:nvPicPr>
          <p:blipFill>
            <a:blip r:embed="rId6">
              <a:alphaModFix amt="80000"/>
            </a:blip>
            <a:stretch>
              <a:fillRect/>
            </a:stretch>
          </p:blipFill>
          <p:spPr>
            <a:xfrm>
              <a:off x="4481175" y="-1076121"/>
              <a:ext cx="4991534" cy="1457496"/>
            </a:xfrm>
            <a:prstGeom prst="rect">
              <a:avLst/>
            </a:prstGeom>
            <a:noFill/>
            <a:ln>
              <a:noFill/>
            </a:ln>
          </p:spPr>
        </p:pic>
        <p:pic>
          <p:nvPicPr>
            <p:cNvPr id="171" name="Google Shape;171;p15"/>
            <p:cNvPicPr preferRelativeResize="0"/>
            <p:nvPr/>
          </p:nvPicPr>
          <p:blipFill>
            <a:blip r:embed="rId7">
              <a:alphaModFix amt="80000"/>
            </a:blip>
            <a:stretch>
              <a:fillRect/>
            </a:stretch>
          </p:blipFill>
          <p:spPr>
            <a:xfrm>
              <a:off x="4149302" y="4717752"/>
              <a:ext cx="2594872" cy="471325"/>
            </a:xfrm>
            <a:prstGeom prst="rect">
              <a:avLst/>
            </a:prstGeom>
            <a:noFill/>
            <a:ln>
              <a:noFill/>
            </a:ln>
          </p:spPr>
        </p:pic>
      </p:grpSp>
      <p:sp>
        <p:nvSpPr>
          <p:cNvPr id="172" name="Google Shape;172;p15"/>
          <p:cNvSpPr/>
          <p:nvPr/>
        </p:nvSpPr>
        <p:spPr>
          <a:xfrm>
            <a:off x="8152320" y="4364495"/>
            <a:ext cx="798480" cy="612360"/>
          </a:xfrm>
          <a:custGeom>
            <a:rect b="b" l="l" r="r" t="t"/>
            <a:pathLst>
              <a:path extrusionOk="0" h="1701" w="2218">
                <a:moveTo>
                  <a:pt x="1753" y="575"/>
                </a:moveTo>
                <a:cubicBezTo>
                  <a:pt x="1679" y="611"/>
                  <a:pt x="1633" y="670"/>
                  <a:pt x="1619" y="750"/>
                </a:cubicBezTo>
                <a:cubicBezTo>
                  <a:pt x="1596" y="884"/>
                  <a:pt x="1589" y="1019"/>
                  <a:pt x="1594" y="1155"/>
                </a:cubicBezTo>
                <a:cubicBezTo>
                  <a:pt x="1597" y="1227"/>
                  <a:pt x="1601" y="1298"/>
                  <a:pt x="1604" y="1370"/>
                </a:cubicBezTo>
                <a:cubicBezTo>
                  <a:pt x="1375" y="1382"/>
                  <a:pt x="1148" y="1395"/>
                  <a:pt x="921" y="1405"/>
                </a:cubicBezTo>
                <a:cubicBezTo>
                  <a:pt x="695" y="1415"/>
                  <a:pt x="469" y="1421"/>
                  <a:pt x="238" y="1429"/>
                </a:cubicBezTo>
                <a:cubicBezTo>
                  <a:pt x="229" y="1362"/>
                  <a:pt x="220" y="1295"/>
                  <a:pt x="210" y="1226"/>
                </a:cubicBezTo>
                <a:cubicBezTo>
                  <a:pt x="226" y="1225"/>
                  <a:pt x="236" y="1224"/>
                  <a:pt x="247" y="1223"/>
                </a:cubicBezTo>
                <a:cubicBezTo>
                  <a:pt x="461" y="1214"/>
                  <a:pt x="674" y="1205"/>
                  <a:pt x="887" y="1197"/>
                </a:cubicBezTo>
                <a:cubicBezTo>
                  <a:pt x="939" y="1196"/>
                  <a:pt x="990" y="1192"/>
                  <a:pt x="1042" y="1192"/>
                </a:cubicBezTo>
                <a:cubicBezTo>
                  <a:pt x="1090" y="1192"/>
                  <a:pt x="1139" y="1195"/>
                  <a:pt x="1188" y="1205"/>
                </a:cubicBezTo>
                <a:cubicBezTo>
                  <a:pt x="1196" y="1207"/>
                  <a:pt x="1204" y="1208"/>
                  <a:pt x="1212" y="1208"/>
                </a:cubicBezTo>
                <a:cubicBezTo>
                  <a:pt x="1239" y="1208"/>
                  <a:pt x="1265" y="1199"/>
                  <a:pt x="1289" y="1185"/>
                </a:cubicBezTo>
                <a:cubicBezTo>
                  <a:pt x="1361" y="1143"/>
                  <a:pt x="1416" y="1084"/>
                  <a:pt x="1443" y="1003"/>
                </a:cubicBezTo>
                <a:cubicBezTo>
                  <a:pt x="1479" y="897"/>
                  <a:pt x="1490" y="785"/>
                  <a:pt x="1496" y="674"/>
                </a:cubicBezTo>
                <a:cubicBezTo>
                  <a:pt x="1497" y="642"/>
                  <a:pt x="1483" y="609"/>
                  <a:pt x="1476" y="576"/>
                </a:cubicBezTo>
                <a:cubicBezTo>
                  <a:pt x="1470" y="550"/>
                  <a:pt x="1453" y="540"/>
                  <a:pt x="1428" y="539"/>
                </a:cubicBezTo>
                <a:cubicBezTo>
                  <a:pt x="1377" y="538"/>
                  <a:pt x="1326" y="536"/>
                  <a:pt x="1275" y="534"/>
                </a:cubicBezTo>
                <a:cubicBezTo>
                  <a:pt x="1259" y="534"/>
                  <a:pt x="1244" y="533"/>
                  <a:pt x="1220" y="532"/>
                </a:cubicBezTo>
                <a:cubicBezTo>
                  <a:pt x="1309" y="432"/>
                  <a:pt x="1404" y="350"/>
                  <a:pt x="1493" y="260"/>
                </a:cubicBezTo>
                <a:cubicBezTo>
                  <a:pt x="1608" y="344"/>
                  <a:pt x="1695" y="450"/>
                  <a:pt x="1793" y="553"/>
                </a:cubicBezTo>
                <a:cubicBezTo>
                  <a:pt x="1777" y="562"/>
                  <a:pt x="1765" y="569"/>
                  <a:pt x="1753" y="575"/>
                </a:cubicBezTo>
                <a:moveTo>
                  <a:pt x="1724" y="26"/>
                </a:moveTo>
                <a:cubicBezTo>
                  <a:pt x="1696" y="9"/>
                  <a:pt x="1668" y="0"/>
                  <a:pt x="1641" y="0"/>
                </a:cubicBezTo>
                <a:cubicBezTo>
                  <a:pt x="1611" y="0"/>
                  <a:pt x="1583" y="10"/>
                  <a:pt x="1555" y="31"/>
                </a:cubicBezTo>
                <a:cubicBezTo>
                  <a:pt x="1516" y="59"/>
                  <a:pt x="1481" y="92"/>
                  <a:pt x="1448" y="125"/>
                </a:cubicBezTo>
                <a:cubicBezTo>
                  <a:pt x="1394" y="178"/>
                  <a:pt x="1344" y="233"/>
                  <a:pt x="1291" y="286"/>
                </a:cubicBezTo>
                <a:cubicBezTo>
                  <a:pt x="1215" y="362"/>
                  <a:pt x="1138" y="436"/>
                  <a:pt x="1063" y="512"/>
                </a:cubicBezTo>
                <a:cubicBezTo>
                  <a:pt x="1016" y="560"/>
                  <a:pt x="974" y="612"/>
                  <a:pt x="948" y="675"/>
                </a:cubicBezTo>
                <a:cubicBezTo>
                  <a:pt x="917" y="750"/>
                  <a:pt x="936" y="789"/>
                  <a:pt x="1005" y="789"/>
                </a:cubicBezTo>
                <a:cubicBezTo>
                  <a:pt x="1012" y="789"/>
                  <a:pt x="1020" y="788"/>
                  <a:pt x="1028" y="788"/>
                </a:cubicBezTo>
                <a:cubicBezTo>
                  <a:pt x="1096" y="781"/>
                  <a:pt x="1163" y="768"/>
                  <a:pt x="1231" y="758"/>
                </a:cubicBezTo>
                <a:cubicBezTo>
                  <a:pt x="1243" y="756"/>
                  <a:pt x="1255" y="756"/>
                  <a:pt x="1265" y="754"/>
                </a:cubicBezTo>
                <a:cubicBezTo>
                  <a:pt x="1259" y="839"/>
                  <a:pt x="1253" y="919"/>
                  <a:pt x="1247" y="1004"/>
                </a:cubicBezTo>
                <a:cubicBezTo>
                  <a:pt x="1225" y="1004"/>
                  <a:pt x="1208" y="1004"/>
                  <a:pt x="1191" y="1004"/>
                </a:cubicBezTo>
                <a:cubicBezTo>
                  <a:pt x="1062" y="1004"/>
                  <a:pt x="934" y="1003"/>
                  <a:pt x="806" y="1003"/>
                </a:cubicBezTo>
                <a:cubicBezTo>
                  <a:pt x="722" y="1003"/>
                  <a:pt x="638" y="1003"/>
                  <a:pt x="554" y="1005"/>
                </a:cubicBezTo>
                <a:cubicBezTo>
                  <a:pt x="430" y="1007"/>
                  <a:pt x="306" y="1017"/>
                  <a:pt x="182" y="1024"/>
                </a:cubicBezTo>
                <a:cubicBezTo>
                  <a:pt x="111" y="1028"/>
                  <a:pt x="60" y="1067"/>
                  <a:pt x="21" y="1123"/>
                </a:cubicBezTo>
                <a:cubicBezTo>
                  <a:pt x="10" y="1139"/>
                  <a:pt x="1" y="1161"/>
                  <a:pt x="1" y="1180"/>
                </a:cubicBezTo>
                <a:cubicBezTo>
                  <a:pt x="-1" y="1228"/>
                  <a:pt x="3" y="1275"/>
                  <a:pt x="5" y="1323"/>
                </a:cubicBezTo>
                <a:cubicBezTo>
                  <a:pt x="9" y="1412"/>
                  <a:pt x="16" y="1502"/>
                  <a:pt x="16" y="1591"/>
                </a:cubicBezTo>
                <a:cubicBezTo>
                  <a:pt x="15" y="1621"/>
                  <a:pt x="20" y="1647"/>
                  <a:pt x="33" y="1672"/>
                </a:cubicBezTo>
                <a:cubicBezTo>
                  <a:pt x="44" y="1693"/>
                  <a:pt x="55" y="1701"/>
                  <a:pt x="72" y="1701"/>
                </a:cubicBezTo>
                <a:cubicBezTo>
                  <a:pt x="78" y="1701"/>
                  <a:pt x="85" y="1700"/>
                  <a:pt x="92" y="1699"/>
                </a:cubicBezTo>
                <a:cubicBezTo>
                  <a:pt x="107" y="1696"/>
                  <a:pt x="122" y="1689"/>
                  <a:pt x="138" y="1689"/>
                </a:cubicBezTo>
                <a:lnTo>
                  <a:pt x="138" y="1689"/>
                </a:lnTo>
                <a:cubicBezTo>
                  <a:pt x="207" y="1690"/>
                  <a:pt x="276" y="1691"/>
                  <a:pt x="345" y="1691"/>
                </a:cubicBezTo>
                <a:cubicBezTo>
                  <a:pt x="535" y="1691"/>
                  <a:pt x="724" y="1686"/>
                  <a:pt x="913" y="1672"/>
                </a:cubicBezTo>
                <a:cubicBezTo>
                  <a:pt x="1088" y="1660"/>
                  <a:pt x="1263" y="1659"/>
                  <a:pt x="1438" y="1652"/>
                </a:cubicBezTo>
                <a:cubicBezTo>
                  <a:pt x="1477" y="1651"/>
                  <a:pt x="1515" y="1648"/>
                  <a:pt x="1553" y="1644"/>
                </a:cubicBezTo>
                <a:cubicBezTo>
                  <a:pt x="1667" y="1630"/>
                  <a:pt x="1758" y="1577"/>
                  <a:pt x="1820" y="1479"/>
                </a:cubicBezTo>
                <a:cubicBezTo>
                  <a:pt x="1834" y="1456"/>
                  <a:pt x="1846" y="1426"/>
                  <a:pt x="1847" y="1399"/>
                </a:cubicBezTo>
                <a:cubicBezTo>
                  <a:pt x="1852" y="1277"/>
                  <a:pt x="1853" y="1154"/>
                  <a:pt x="1855" y="1031"/>
                </a:cubicBezTo>
                <a:cubicBezTo>
                  <a:pt x="1856" y="959"/>
                  <a:pt x="1855" y="888"/>
                  <a:pt x="1855" y="810"/>
                </a:cubicBezTo>
                <a:cubicBezTo>
                  <a:pt x="1866" y="810"/>
                  <a:pt x="1874" y="810"/>
                  <a:pt x="1882" y="810"/>
                </a:cubicBezTo>
                <a:cubicBezTo>
                  <a:pt x="1886" y="810"/>
                  <a:pt x="1891" y="810"/>
                  <a:pt x="1895" y="810"/>
                </a:cubicBezTo>
                <a:cubicBezTo>
                  <a:pt x="1896" y="810"/>
                  <a:pt x="1897" y="810"/>
                  <a:pt x="1897" y="810"/>
                </a:cubicBezTo>
                <a:cubicBezTo>
                  <a:pt x="1900" y="810"/>
                  <a:pt x="1902" y="810"/>
                  <a:pt x="1904" y="810"/>
                </a:cubicBezTo>
                <a:cubicBezTo>
                  <a:pt x="1906" y="810"/>
                  <a:pt x="1908" y="810"/>
                  <a:pt x="1910" y="810"/>
                </a:cubicBezTo>
                <a:cubicBezTo>
                  <a:pt x="1916" y="810"/>
                  <a:pt x="1922" y="810"/>
                  <a:pt x="1928" y="810"/>
                </a:cubicBezTo>
                <a:cubicBezTo>
                  <a:pt x="2062" y="802"/>
                  <a:pt x="2148" y="727"/>
                  <a:pt x="2207" y="613"/>
                </a:cubicBezTo>
                <a:cubicBezTo>
                  <a:pt x="2225" y="578"/>
                  <a:pt x="2223" y="544"/>
                  <a:pt x="2189" y="514"/>
                </a:cubicBezTo>
                <a:cubicBezTo>
                  <a:pt x="2169" y="496"/>
                  <a:pt x="2155" y="472"/>
                  <a:pt x="2138" y="451"/>
                </a:cubicBezTo>
                <a:cubicBezTo>
                  <a:pt x="2068" y="364"/>
                  <a:pt x="1999" y="276"/>
                  <a:pt x="1928" y="191"/>
                </a:cubicBezTo>
                <a:cubicBezTo>
                  <a:pt x="1871" y="123"/>
                  <a:pt x="1800" y="72"/>
                  <a:pt x="1724" y="26"/>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173" name="Google Shape;173;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174" name="Shape 174"/>
        <p:cNvGrpSpPr/>
        <p:nvPr/>
      </p:nvGrpSpPr>
      <p:grpSpPr>
        <a:xfrm>
          <a:off x="0" y="0"/>
          <a:ext cx="0" cy="0"/>
          <a:chOff x="0" y="0"/>
          <a:chExt cx="0" cy="0"/>
        </a:xfrm>
      </p:grpSpPr>
      <p:pic>
        <p:nvPicPr>
          <p:cNvPr id="175" name="Google Shape;175;p16"/>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176" name="Google Shape;176;p16"/>
          <p:cNvGrpSpPr/>
          <p:nvPr/>
        </p:nvGrpSpPr>
        <p:grpSpPr>
          <a:xfrm>
            <a:off x="142276" y="-38275"/>
            <a:ext cx="9077625" cy="5220050"/>
            <a:chOff x="142276" y="-38275"/>
            <a:chExt cx="9077625" cy="5220050"/>
          </a:xfrm>
        </p:grpSpPr>
        <p:pic>
          <p:nvPicPr>
            <p:cNvPr id="177" name="Google Shape;177;p16"/>
            <p:cNvPicPr preferRelativeResize="0"/>
            <p:nvPr/>
          </p:nvPicPr>
          <p:blipFill>
            <a:blip r:embed="rId3">
              <a:alphaModFix amt="80000"/>
            </a:blip>
            <a:stretch>
              <a:fillRect/>
            </a:stretch>
          </p:blipFill>
          <p:spPr>
            <a:xfrm rot="5400000">
              <a:off x="5757288" y="1719162"/>
              <a:ext cx="5220050" cy="1705176"/>
            </a:xfrm>
            <a:prstGeom prst="rect">
              <a:avLst/>
            </a:prstGeom>
            <a:noFill/>
            <a:ln>
              <a:noFill/>
            </a:ln>
          </p:spPr>
        </p:pic>
        <p:pic>
          <p:nvPicPr>
            <p:cNvPr id="178" name="Google Shape;178;p16"/>
            <p:cNvPicPr preferRelativeResize="0"/>
            <p:nvPr/>
          </p:nvPicPr>
          <p:blipFill>
            <a:blip r:embed="rId4">
              <a:alphaModFix amt="80000"/>
            </a:blip>
            <a:stretch>
              <a:fillRect/>
            </a:stretch>
          </p:blipFill>
          <p:spPr>
            <a:xfrm rot="5400000">
              <a:off x="-919498" y="3434790"/>
              <a:ext cx="2594872" cy="471325"/>
            </a:xfrm>
            <a:prstGeom prst="rect">
              <a:avLst/>
            </a:prstGeom>
            <a:noFill/>
            <a:ln>
              <a:noFill/>
            </a:ln>
          </p:spPr>
        </p:pic>
      </p:grpSp>
      <p:sp>
        <p:nvSpPr>
          <p:cNvPr id="179" name="Google Shape;179;p16"/>
          <p:cNvSpPr txBox="1"/>
          <p:nvPr>
            <p:ph type="title"/>
          </p:nvPr>
        </p:nvSpPr>
        <p:spPr>
          <a:xfrm>
            <a:off x="713225" y="3308050"/>
            <a:ext cx="4598400" cy="724800"/>
          </a:xfrm>
          <a:prstGeom prst="rect">
            <a:avLst/>
          </a:prstGeom>
        </p:spPr>
        <p:txBody>
          <a:bodyPr anchorCtr="0" anchor="b"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0" name="Google Shape;180;p16"/>
          <p:cNvSpPr txBox="1"/>
          <p:nvPr>
            <p:ph idx="1" type="subTitle"/>
          </p:nvPr>
        </p:nvSpPr>
        <p:spPr>
          <a:xfrm>
            <a:off x="713225" y="3975200"/>
            <a:ext cx="4598400" cy="628800"/>
          </a:xfrm>
          <a:prstGeom prst="rect">
            <a:avLst/>
          </a:prstGeom>
        </p:spPr>
        <p:txBody>
          <a:bodyPr anchorCtr="0" anchor="t" bIns="91425" lIns="91425" spcFirstLastPara="1" rIns="91425" wrap="square" tIns="91425">
            <a:noAutofit/>
          </a:bodyPr>
          <a:lstStyle>
            <a:lvl1pPr lvl="0" rtl="0" algn="l">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81" name="Google Shape;181;p16"/>
          <p:cNvSpPr/>
          <p:nvPr>
            <p:ph idx="2" type="pic"/>
          </p:nvPr>
        </p:nvSpPr>
        <p:spPr>
          <a:xfrm>
            <a:off x="713225" y="539500"/>
            <a:ext cx="4598400" cy="2540400"/>
          </a:xfrm>
          <a:prstGeom prst="rect">
            <a:avLst/>
          </a:prstGeom>
          <a:noFill/>
          <a:ln>
            <a:noFill/>
          </a:ln>
        </p:spPr>
      </p:sp>
      <p:sp>
        <p:nvSpPr>
          <p:cNvPr id="182" name="Google Shape;182;p16"/>
          <p:cNvSpPr/>
          <p:nvPr>
            <p:ph idx="3" type="pic"/>
          </p:nvPr>
        </p:nvSpPr>
        <p:spPr>
          <a:xfrm>
            <a:off x="5564575" y="539500"/>
            <a:ext cx="2866200" cy="4064400"/>
          </a:xfrm>
          <a:prstGeom prst="rect">
            <a:avLst/>
          </a:prstGeom>
          <a:noFill/>
          <a:ln>
            <a:noFill/>
          </a:ln>
        </p:spPr>
      </p:sp>
      <p:sp>
        <p:nvSpPr>
          <p:cNvPr id="183" name="Google Shape;183;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184" name="Shape 184"/>
        <p:cNvGrpSpPr/>
        <p:nvPr/>
      </p:nvGrpSpPr>
      <p:grpSpPr>
        <a:xfrm>
          <a:off x="0" y="0"/>
          <a:ext cx="0" cy="0"/>
          <a:chOff x="0" y="0"/>
          <a:chExt cx="0" cy="0"/>
        </a:xfrm>
      </p:grpSpPr>
      <p:pic>
        <p:nvPicPr>
          <p:cNvPr id="185" name="Google Shape;185;p17"/>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pic>
        <p:nvPicPr>
          <p:cNvPr id="186" name="Google Shape;186;p17"/>
          <p:cNvPicPr preferRelativeResize="0"/>
          <p:nvPr/>
        </p:nvPicPr>
        <p:blipFill>
          <a:blip r:embed="rId3">
            <a:alphaModFix amt="80000"/>
          </a:blip>
          <a:stretch>
            <a:fillRect/>
          </a:stretch>
        </p:blipFill>
        <p:spPr>
          <a:xfrm rot="5400000">
            <a:off x="-2138075" y="1882150"/>
            <a:ext cx="4825149" cy="1274300"/>
          </a:xfrm>
          <a:prstGeom prst="rect">
            <a:avLst/>
          </a:prstGeom>
          <a:noFill/>
          <a:ln>
            <a:noFill/>
          </a:ln>
        </p:spPr>
      </p:pic>
      <p:grpSp>
        <p:nvGrpSpPr>
          <p:cNvPr id="187" name="Google Shape;187;p17"/>
          <p:cNvGrpSpPr/>
          <p:nvPr/>
        </p:nvGrpSpPr>
        <p:grpSpPr>
          <a:xfrm>
            <a:off x="8430787" y="-1001869"/>
            <a:ext cx="1278575" cy="5783445"/>
            <a:chOff x="8430787" y="-1001869"/>
            <a:chExt cx="1278575" cy="5783445"/>
          </a:xfrm>
        </p:grpSpPr>
        <p:pic>
          <p:nvPicPr>
            <p:cNvPr id="188" name="Google Shape;188;p17"/>
            <p:cNvPicPr preferRelativeResize="0"/>
            <p:nvPr/>
          </p:nvPicPr>
          <p:blipFill>
            <a:blip r:embed="rId4">
              <a:alphaModFix/>
            </a:blip>
            <a:stretch>
              <a:fillRect/>
            </a:stretch>
          </p:blipFill>
          <p:spPr>
            <a:xfrm>
              <a:off x="8529662" y="2701894"/>
              <a:ext cx="500625" cy="2079683"/>
            </a:xfrm>
            <a:prstGeom prst="rect">
              <a:avLst/>
            </a:prstGeom>
            <a:noFill/>
            <a:ln>
              <a:noFill/>
            </a:ln>
          </p:spPr>
        </p:pic>
        <p:pic>
          <p:nvPicPr>
            <p:cNvPr id="189" name="Google Shape;189;p17"/>
            <p:cNvPicPr preferRelativeResize="0"/>
            <p:nvPr/>
          </p:nvPicPr>
          <p:blipFill>
            <a:blip r:embed="rId5">
              <a:alphaModFix/>
            </a:blip>
            <a:stretch>
              <a:fillRect/>
            </a:stretch>
          </p:blipFill>
          <p:spPr>
            <a:xfrm>
              <a:off x="8430787" y="-1001869"/>
              <a:ext cx="1278575" cy="2079682"/>
            </a:xfrm>
            <a:prstGeom prst="rect">
              <a:avLst/>
            </a:prstGeom>
            <a:noFill/>
            <a:ln>
              <a:noFill/>
            </a:ln>
          </p:spPr>
        </p:pic>
      </p:grpSp>
      <p:sp>
        <p:nvSpPr>
          <p:cNvPr id="190" name="Google Shape;190;p17"/>
          <p:cNvSpPr txBox="1"/>
          <p:nvPr>
            <p:ph type="title"/>
          </p:nvPr>
        </p:nvSpPr>
        <p:spPr>
          <a:xfrm>
            <a:off x="6279450" y="539500"/>
            <a:ext cx="2151300" cy="11466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1" name="Google Shape;191;p17"/>
          <p:cNvSpPr txBox="1"/>
          <p:nvPr>
            <p:ph idx="1" type="subTitle"/>
          </p:nvPr>
        </p:nvSpPr>
        <p:spPr>
          <a:xfrm>
            <a:off x="6279450" y="1494550"/>
            <a:ext cx="2151300" cy="1026900"/>
          </a:xfrm>
          <a:prstGeom prst="rect">
            <a:avLst/>
          </a:prstGeom>
        </p:spPr>
        <p:txBody>
          <a:bodyPr anchorCtr="0" anchor="t" bIns="91425" lIns="91425" spcFirstLastPara="1" rIns="91425" wrap="square" tIns="91425">
            <a:noAutofit/>
          </a:bodyPr>
          <a:lstStyle>
            <a:lvl1pPr lvl="0" rtl="0" algn="l">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92" name="Google Shape;192;p17"/>
          <p:cNvSpPr/>
          <p:nvPr>
            <p:ph idx="2" type="pic"/>
          </p:nvPr>
        </p:nvSpPr>
        <p:spPr>
          <a:xfrm>
            <a:off x="713225" y="539500"/>
            <a:ext cx="2709000" cy="4064400"/>
          </a:xfrm>
          <a:prstGeom prst="rect">
            <a:avLst/>
          </a:prstGeom>
          <a:noFill/>
          <a:ln>
            <a:noFill/>
          </a:ln>
        </p:spPr>
      </p:sp>
      <p:sp>
        <p:nvSpPr>
          <p:cNvPr id="193" name="Google Shape;193;p17"/>
          <p:cNvSpPr/>
          <p:nvPr>
            <p:ph idx="3" type="pic"/>
          </p:nvPr>
        </p:nvSpPr>
        <p:spPr>
          <a:xfrm>
            <a:off x="3690500" y="2701900"/>
            <a:ext cx="4740300" cy="1902000"/>
          </a:xfrm>
          <a:prstGeom prst="rect">
            <a:avLst/>
          </a:prstGeom>
          <a:noFill/>
          <a:ln>
            <a:noFill/>
          </a:ln>
        </p:spPr>
      </p:sp>
      <p:sp>
        <p:nvSpPr>
          <p:cNvPr id="194" name="Google Shape;194;p17"/>
          <p:cNvSpPr/>
          <p:nvPr>
            <p:ph idx="4" type="pic"/>
          </p:nvPr>
        </p:nvSpPr>
        <p:spPr>
          <a:xfrm>
            <a:off x="3679575" y="539500"/>
            <a:ext cx="2351400" cy="1902000"/>
          </a:xfrm>
          <a:prstGeom prst="rect">
            <a:avLst/>
          </a:prstGeom>
          <a:noFill/>
          <a:ln>
            <a:noFill/>
          </a:ln>
        </p:spPr>
      </p:sp>
      <p:sp>
        <p:nvSpPr>
          <p:cNvPr id="195" name="Google Shape;195;p1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
    <p:spTree>
      <p:nvGrpSpPr>
        <p:cNvPr id="196" name="Shape 196"/>
        <p:cNvGrpSpPr/>
        <p:nvPr/>
      </p:nvGrpSpPr>
      <p:grpSpPr>
        <a:xfrm>
          <a:off x="0" y="0"/>
          <a:ext cx="0" cy="0"/>
          <a:chOff x="0" y="0"/>
          <a:chExt cx="0" cy="0"/>
        </a:xfrm>
      </p:grpSpPr>
      <p:pic>
        <p:nvPicPr>
          <p:cNvPr id="197" name="Google Shape;197;p18"/>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pic>
        <p:nvPicPr>
          <p:cNvPr id="198" name="Google Shape;198;p18"/>
          <p:cNvPicPr preferRelativeResize="0"/>
          <p:nvPr/>
        </p:nvPicPr>
        <p:blipFill>
          <a:blip r:embed="rId3">
            <a:alphaModFix/>
          </a:blip>
          <a:stretch>
            <a:fillRect/>
          </a:stretch>
        </p:blipFill>
        <p:spPr>
          <a:xfrm flipH="1" rot="-4283969">
            <a:off x="8324235" y="170012"/>
            <a:ext cx="771135" cy="764228"/>
          </a:xfrm>
          <a:prstGeom prst="rect">
            <a:avLst/>
          </a:prstGeom>
          <a:noFill/>
          <a:ln>
            <a:noFill/>
          </a:ln>
        </p:spPr>
      </p:pic>
      <p:grpSp>
        <p:nvGrpSpPr>
          <p:cNvPr id="199" name="Google Shape;199;p18"/>
          <p:cNvGrpSpPr/>
          <p:nvPr/>
        </p:nvGrpSpPr>
        <p:grpSpPr>
          <a:xfrm>
            <a:off x="-129775" y="48752"/>
            <a:ext cx="8252152" cy="5308173"/>
            <a:chOff x="-129775" y="48752"/>
            <a:chExt cx="8252152" cy="5308173"/>
          </a:xfrm>
        </p:grpSpPr>
        <p:pic>
          <p:nvPicPr>
            <p:cNvPr id="200" name="Google Shape;200;p18"/>
            <p:cNvPicPr preferRelativeResize="0"/>
            <p:nvPr/>
          </p:nvPicPr>
          <p:blipFill>
            <a:blip r:embed="rId4">
              <a:alphaModFix amt="80000"/>
            </a:blip>
            <a:stretch>
              <a:fillRect/>
            </a:stretch>
          </p:blipFill>
          <p:spPr>
            <a:xfrm>
              <a:off x="-129775" y="4081025"/>
              <a:ext cx="5572076" cy="1275900"/>
            </a:xfrm>
            <a:prstGeom prst="rect">
              <a:avLst/>
            </a:prstGeom>
            <a:noFill/>
            <a:ln>
              <a:noFill/>
            </a:ln>
          </p:spPr>
        </p:pic>
        <p:pic>
          <p:nvPicPr>
            <p:cNvPr id="201" name="Google Shape;201;p18"/>
            <p:cNvPicPr preferRelativeResize="0"/>
            <p:nvPr/>
          </p:nvPicPr>
          <p:blipFill>
            <a:blip r:embed="rId5">
              <a:alphaModFix amt="80000"/>
            </a:blip>
            <a:stretch>
              <a:fillRect/>
            </a:stretch>
          </p:blipFill>
          <p:spPr>
            <a:xfrm>
              <a:off x="2249850" y="48752"/>
              <a:ext cx="5872527" cy="461700"/>
            </a:xfrm>
            <a:prstGeom prst="rect">
              <a:avLst/>
            </a:prstGeom>
            <a:noFill/>
            <a:ln>
              <a:noFill/>
            </a:ln>
          </p:spPr>
        </p:pic>
      </p:grpSp>
      <p:sp>
        <p:nvSpPr>
          <p:cNvPr id="202" name="Google Shape;202;p18"/>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03" name="Google Shape;203;p18"/>
          <p:cNvSpPr txBox="1"/>
          <p:nvPr>
            <p:ph idx="1" type="body"/>
          </p:nvPr>
        </p:nvSpPr>
        <p:spPr>
          <a:xfrm>
            <a:off x="713250" y="1257575"/>
            <a:ext cx="7717500" cy="25836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120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
        <p:nvSpPr>
          <p:cNvPr id="204" name="Google Shape;204;p18"/>
          <p:cNvSpPr/>
          <p:nvPr/>
        </p:nvSpPr>
        <p:spPr>
          <a:xfrm>
            <a:off x="203650" y="742905"/>
            <a:ext cx="264600" cy="453960"/>
          </a:xfrm>
          <a:custGeom>
            <a:rect b="b" l="l" r="r" t="t"/>
            <a:pathLst>
              <a:path extrusionOk="0" h="1261" w="735">
                <a:moveTo>
                  <a:pt x="558" y="198"/>
                </a:moveTo>
                <a:cubicBezTo>
                  <a:pt x="477" y="125"/>
                  <a:pt x="394" y="57"/>
                  <a:pt x="291" y="16"/>
                </a:cubicBezTo>
                <a:cubicBezTo>
                  <a:pt x="264" y="5"/>
                  <a:pt x="239" y="0"/>
                  <a:pt x="215" y="0"/>
                </a:cubicBezTo>
                <a:cubicBezTo>
                  <a:pt x="176" y="0"/>
                  <a:pt x="141" y="14"/>
                  <a:pt x="107" y="44"/>
                </a:cubicBezTo>
                <a:cubicBezTo>
                  <a:pt x="90" y="59"/>
                  <a:pt x="73" y="75"/>
                  <a:pt x="59" y="93"/>
                </a:cubicBezTo>
                <a:cubicBezTo>
                  <a:pt x="3" y="164"/>
                  <a:pt x="-1" y="223"/>
                  <a:pt x="51" y="297"/>
                </a:cubicBezTo>
                <a:cubicBezTo>
                  <a:pt x="82" y="340"/>
                  <a:pt x="119" y="380"/>
                  <a:pt x="157" y="416"/>
                </a:cubicBezTo>
                <a:cubicBezTo>
                  <a:pt x="225" y="479"/>
                  <a:pt x="296" y="537"/>
                  <a:pt x="365" y="599"/>
                </a:cubicBezTo>
                <a:cubicBezTo>
                  <a:pt x="401" y="631"/>
                  <a:pt x="400" y="635"/>
                  <a:pt x="372" y="675"/>
                </a:cubicBezTo>
                <a:cubicBezTo>
                  <a:pt x="368" y="680"/>
                  <a:pt x="364" y="685"/>
                  <a:pt x="360" y="690"/>
                </a:cubicBezTo>
                <a:cubicBezTo>
                  <a:pt x="264" y="819"/>
                  <a:pt x="168" y="947"/>
                  <a:pt x="73" y="1076"/>
                </a:cubicBezTo>
                <a:cubicBezTo>
                  <a:pt x="52" y="1105"/>
                  <a:pt x="33" y="1135"/>
                  <a:pt x="17" y="1166"/>
                </a:cubicBezTo>
                <a:cubicBezTo>
                  <a:pt x="3" y="1192"/>
                  <a:pt x="-12" y="1222"/>
                  <a:pt x="14" y="1247"/>
                </a:cubicBezTo>
                <a:cubicBezTo>
                  <a:pt x="24" y="1257"/>
                  <a:pt x="35" y="1261"/>
                  <a:pt x="47" y="1261"/>
                </a:cubicBezTo>
                <a:cubicBezTo>
                  <a:pt x="64" y="1261"/>
                  <a:pt x="81" y="1253"/>
                  <a:pt x="95" y="1243"/>
                </a:cubicBezTo>
                <a:cubicBezTo>
                  <a:pt x="139" y="1214"/>
                  <a:pt x="184" y="1184"/>
                  <a:pt x="222" y="1147"/>
                </a:cubicBezTo>
                <a:cubicBezTo>
                  <a:pt x="301" y="1068"/>
                  <a:pt x="378" y="987"/>
                  <a:pt x="451" y="903"/>
                </a:cubicBezTo>
                <a:cubicBezTo>
                  <a:pt x="540" y="800"/>
                  <a:pt x="618" y="688"/>
                  <a:pt x="686" y="571"/>
                </a:cubicBezTo>
                <a:cubicBezTo>
                  <a:pt x="712" y="525"/>
                  <a:pt x="733" y="478"/>
                  <a:pt x="735" y="420"/>
                </a:cubicBezTo>
                <a:cubicBezTo>
                  <a:pt x="736" y="387"/>
                  <a:pt x="726" y="364"/>
                  <a:pt x="696" y="334"/>
                </a:cubicBezTo>
                <a:cubicBezTo>
                  <a:pt x="650" y="288"/>
                  <a:pt x="606" y="242"/>
                  <a:pt x="558" y="198"/>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205" name="Google Shape;205;p1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06" name="Shape 206"/>
        <p:cNvGrpSpPr/>
        <p:nvPr/>
      </p:nvGrpSpPr>
      <p:grpSpPr>
        <a:xfrm>
          <a:off x="0" y="0"/>
          <a:ext cx="0" cy="0"/>
          <a:chOff x="0" y="0"/>
          <a:chExt cx="0" cy="0"/>
        </a:xfrm>
      </p:grpSpPr>
      <p:pic>
        <p:nvPicPr>
          <p:cNvPr id="207" name="Google Shape;207;p19"/>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208" name="Google Shape;208;p19"/>
          <p:cNvGrpSpPr/>
          <p:nvPr/>
        </p:nvGrpSpPr>
        <p:grpSpPr>
          <a:xfrm>
            <a:off x="-340524" y="4092296"/>
            <a:ext cx="9261624" cy="1229149"/>
            <a:chOff x="-340524" y="4092296"/>
            <a:chExt cx="9261624" cy="1229149"/>
          </a:xfrm>
        </p:grpSpPr>
        <p:pic>
          <p:nvPicPr>
            <p:cNvPr id="209" name="Google Shape;209;p19"/>
            <p:cNvPicPr preferRelativeResize="0"/>
            <p:nvPr/>
          </p:nvPicPr>
          <p:blipFill>
            <a:blip r:embed="rId3">
              <a:alphaModFix amt="80000"/>
            </a:blip>
            <a:stretch>
              <a:fillRect/>
            </a:stretch>
          </p:blipFill>
          <p:spPr>
            <a:xfrm>
              <a:off x="-340524" y="4092296"/>
              <a:ext cx="5101276" cy="1229149"/>
            </a:xfrm>
            <a:prstGeom prst="rect">
              <a:avLst/>
            </a:prstGeom>
            <a:noFill/>
            <a:ln>
              <a:noFill/>
            </a:ln>
          </p:spPr>
        </p:pic>
        <p:pic>
          <p:nvPicPr>
            <p:cNvPr id="210" name="Google Shape;210;p19"/>
            <p:cNvPicPr preferRelativeResize="0"/>
            <p:nvPr/>
          </p:nvPicPr>
          <p:blipFill>
            <a:blip r:embed="rId4">
              <a:alphaModFix amt="80000"/>
            </a:blip>
            <a:stretch>
              <a:fillRect/>
            </a:stretch>
          </p:blipFill>
          <p:spPr>
            <a:xfrm>
              <a:off x="6326227" y="4508502"/>
              <a:ext cx="2594872" cy="471325"/>
            </a:xfrm>
            <a:prstGeom prst="rect">
              <a:avLst/>
            </a:prstGeom>
            <a:noFill/>
            <a:ln>
              <a:noFill/>
            </a:ln>
          </p:spPr>
        </p:pic>
      </p:grpSp>
      <p:pic>
        <p:nvPicPr>
          <p:cNvPr id="211" name="Google Shape;211;p19"/>
          <p:cNvPicPr preferRelativeResize="0"/>
          <p:nvPr/>
        </p:nvPicPr>
        <p:blipFill>
          <a:blip r:embed="rId5">
            <a:alphaModFix/>
          </a:blip>
          <a:stretch>
            <a:fillRect/>
          </a:stretch>
        </p:blipFill>
        <p:spPr>
          <a:xfrm rot="10800000">
            <a:off x="7996164" y="73269"/>
            <a:ext cx="1017498" cy="2079683"/>
          </a:xfrm>
          <a:prstGeom prst="rect">
            <a:avLst/>
          </a:prstGeom>
          <a:noFill/>
          <a:ln>
            <a:noFill/>
          </a:ln>
        </p:spPr>
      </p:pic>
      <p:pic>
        <p:nvPicPr>
          <p:cNvPr id="212" name="Google Shape;212;p19"/>
          <p:cNvPicPr preferRelativeResize="0"/>
          <p:nvPr/>
        </p:nvPicPr>
        <p:blipFill>
          <a:blip r:embed="rId6">
            <a:alphaModFix/>
          </a:blip>
          <a:stretch>
            <a:fillRect/>
          </a:stretch>
        </p:blipFill>
        <p:spPr>
          <a:xfrm>
            <a:off x="99075" y="725650"/>
            <a:ext cx="614151" cy="1739638"/>
          </a:xfrm>
          <a:prstGeom prst="rect">
            <a:avLst/>
          </a:prstGeom>
          <a:noFill/>
          <a:ln>
            <a:noFill/>
          </a:ln>
        </p:spPr>
      </p:pic>
      <p:sp>
        <p:nvSpPr>
          <p:cNvPr id="213" name="Google Shape;213;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Font typeface="Anton"/>
              <a:buNone/>
              <a:defRPr>
                <a:latin typeface="Anton"/>
                <a:ea typeface="Anton"/>
                <a:cs typeface="Anton"/>
                <a:sym typeface="Anton"/>
              </a:defRPr>
            </a:lvl2pPr>
            <a:lvl3pPr lvl="2" rtl="0">
              <a:spcBef>
                <a:spcPts val="0"/>
              </a:spcBef>
              <a:spcAft>
                <a:spcPts val="0"/>
              </a:spcAft>
              <a:buSzPts val="3000"/>
              <a:buFont typeface="Anton"/>
              <a:buNone/>
              <a:defRPr>
                <a:latin typeface="Anton"/>
                <a:ea typeface="Anton"/>
                <a:cs typeface="Anton"/>
                <a:sym typeface="Anton"/>
              </a:defRPr>
            </a:lvl3pPr>
            <a:lvl4pPr lvl="3" rtl="0">
              <a:spcBef>
                <a:spcPts val="0"/>
              </a:spcBef>
              <a:spcAft>
                <a:spcPts val="0"/>
              </a:spcAft>
              <a:buSzPts val="3000"/>
              <a:buFont typeface="Anton"/>
              <a:buNone/>
              <a:defRPr>
                <a:latin typeface="Anton"/>
                <a:ea typeface="Anton"/>
                <a:cs typeface="Anton"/>
                <a:sym typeface="Anton"/>
              </a:defRPr>
            </a:lvl4pPr>
            <a:lvl5pPr lvl="4" rtl="0">
              <a:spcBef>
                <a:spcPts val="0"/>
              </a:spcBef>
              <a:spcAft>
                <a:spcPts val="0"/>
              </a:spcAft>
              <a:buSzPts val="3000"/>
              <a:buFont typeface="Anton"/>
              <a:buNone/>
              <a:defRPr>
                <a:latin typeface="Anton"/>
                <a:ea typeface="Anton"/>
                <a:cs typeface="Anton"/>
                <a:sym typeface="Anton"/>
              </a:defRPr>
            </a:lvl5pPr>
            <a:lvl6pPr lvl="5" rtl="0">
              <a:spcBef>
                <a:spcPts val="0"/>
              </a:spcBef>
              <a:spcAft>
                <a:spcPts val="0"/>
              </a:spcAft>
              <a:buSzPts val="3000"/>
              <a:buFont typeface="Anton"/>
              <a:buNone/>
              <a:defRPr>
                <a:latin typeface="Anton"/>
                <a:ea typeface="Anton"/>
                <a:cs typeface="Anton"/>
                <a:sym typeface="Anton"/>
              </a:defRPr>
            </a:lvl6pPr>
            <a:lvl7pPr lvl="6" rtl="0">
              <a:spcBef>
                <a:spcPts val="0"/>
              </a:spcBef>
              <a:spcAft>
                <a:spcPts val="0"/>
              </a:spcAft>
              <a:buSzPts val="3000"/>
              <a:buFont typeface="Anton"/>
              <a:buNone/>
              <a:defRPr>
                <a:latin typeface="Anton"/>
                <a:ea typeface="Anton"/>
                <a:cs typeface="Anton"/>
                <a:sym typeface="Anton"/>
              </a:defRPr>
            </a:lvl7pPr>
            <a:lvl8pPr lvl="7" rtl="0">
              <a:spcBef>
                <a:spcPts val="0"/>
              </a:spcBef>
              <a:spcAft>
                <a:spcPts val="0"/>
              </a:spcAft>
              <a:buSzPts val="3000"/>
              <a:buFont typeface="Anton"/>
              <a:buNone/>
              <a:defRPr>
                <a:latin typeface="Anton"/>
                <a:ea typeface="Anton"/>
                <a:cs typeface="Anton"/>
                <a:sym typeface="Anton"/>
              </a:defRPr>
            </a:lvl8pPr>
            <a:lvl9pPr lvl="8" rtl="0">
              <a:spcBef>
                <a:spcPts val="0"/>
              </a:spcBef>
              <a:spcAft>
                <a:spcPts val="0"/>
              </a:spcAft>
              <a:buSzPts val="3000"/>
              <a:buFont typeface="Anton"/>
              <a:buNone/>
              <a:defRPr>
                <a:latin typeface="Anton"/>
                <a:ea typeface="Anton"/>
                <a:cs typeface="Anton"/>
                <a:sym typeface="Anton"/>
              </a:defRPr>
            </a:lvl9pPr>
          </a:lstStyle>
          <a:p/>
        </p:txBody>
      </p:sp>
      <p:sp>
        <p:nvSpPr>
          <p:cNvPr id="214" name="Google Shape;214;p19"/>
          <p:cNvSpPr txBox="1"/>
          <p:nvPr>
            <p:ph idx="1" type="subTitle"/>
          </p:nvPr>
        </p:nvSpPr>
        <p:spPr>
          <a:xfrm>
            <a:off x="851225" y="2351225"/>
            <a:ext cx="2348100" cy="1347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15" name="Google Shape;215;p19"/>
          <p:cNvSpPr txBox="1"/>
          <p:nvPr>
            <p:ph idx="2" type="subTitle"/>
          </p:nvPr>
        </p:nvSpPr>
        <p:spPr>
          <a:xfrm>
            <a:off x="3397950" y="2351225"/>
            <a:ext cx="2348100" cy="1347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16" name="Google Shape;216;p19"/>
          <p:cNvSpPr txBox="1"/>
          <p:nvPr>
            <p:ph idx="3" type="subTitle"/>
          </p:nvPr>
        </p:nvSpPr>
        <p:spPr>
          <a:xfrm>
            <a:off x="5944675" y="2351226"/>
            <a:ext cx="2348100" cy="1347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17" name="Google Shape;217;p19"/>
          <p:cNvSpPr txBox="1"/>
          <p:nvPr>
            <p:ph idx="4" type="subTitle"/>
          </p:nvPr>
        </p:nvSpPr>
        <p:spPr>
          <a:xfrm>
            <a:off x="851225" y="1526450"/>
            <a:ext cx="2348100" cy="80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18" name="Google Shape;218;p19"/>
          <p:cNvSpPr txBox="1"/>
          <p:nvPr>
            <p:ph idx="5" type="subTitle"/>
          </p:nvPr>
        </p:nvSpPr>
        <p:spPr>
          <a:xfrm>
            <a:off x="3397954" y="1526450"/>
            <a:ext cx="2348100" cy="80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19" name="Google Shape;219;p19"/>
          <p:cNvSpPr txBox="1"/>
          <p:nvPr>
            <p:ph idx="6" type="subTitle"/>
          </p:nvPr>
        </p:nvSpPr>
        <p:spPr>
          <a:xfrm>
            <a:off x="5944675" y="1526450"/>
            <a:ext cx="2348100" cy="80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grpSp>
        <p:nvGrpSpPr>
          <p:cNvPr id="220" name="Google Shape;220;p19"/>
          <p:cNvGrpSpPr/>
          <p:nvPr/>
        </p:nvGrpSpPr>
        <p:grpSpPr>
          <a:xfrm>
            <a:off x="8430765" y="3256190"/>
            <a:ext cx="608865" cy="570240"/>
            <a:chOff x="8430765" y="3256190"/>
            <a:chExt cx="608865" cy="570240"/>
          </a:xfrm>
        </p:grpSpPr>
        <p:sp>
          <p:nvSpPr>
            <p:cNvPr id="221" name="Google Shape;221;p19"/>
            <p:cNvSpPr/>
            <p:nvPr/>
          </p:nvSpPr>
          <p:spPr>
            <a:xfrm>
              <a:off x="8430765" y="3256190"/>
              <a:ext cx="235440" cy="570240"/>
            </a:xfrm>
            <a:custGeom>
              <a:rect b="b" l="l" r="r" t="t"/>
              <a:pathLst>
                <a:path extrusionOk="0" h="1584" w="654">
                  <a:moveTo>
                    <a:pt x="612" y="1348"/>
                  </a:moveTo>
                  <a:cubicBezTo>
                    <a:pt x="573" y="1342"/>
                    <a:pt x="534" y="1339"/>
                    <a:pt x="495" y="1334"/>
                  </a:cubicBezTo>
                  <a:cubicBezTo>
                    <a:pt x="452" y="1329"/>
                    <a:pt x="409" y="1326"/>
                    <a:pt x="367" y="1317"/>
                  </a:cubicBezTo>
                  <a:cubicBezTo>
                    <a:pt x="326" y="1308"/>
                    <a:pt x="319" y="1295"/>
                    <a:pt x="320" y="1254"/>
                  </a:cubicBezTo>
                  <a:cubicBezTo>
                    <a:pt x="320" y="1200"/>
                    <a:pt x="320" y="1147"/>
                    <a:pt x="319" y="1093"/>
                  </a:cubicBezTo>
                  <a:cubicBezTo>
                    <a:pt x="315" y="862"/>
                    <a:pt x="311" y="631"/>
                    <a:pt x="308" y="400"/>
                  </a:cubicBezTo>
                  <a:cubicBezTo>
                    <a:pt x="307" y="348"/>
                    <a:pt x="308" y="296"/>
                    <a:pt x="308" y="239"/>
                  </a:cubicBezTo>
                  <a:cubicBezTo>
                    <a:pt x="319" y="236"/>
                    <a:pt x="332" y="233"/>
                    <a:pt x="344" y="228"/>
                  </a:cubicBezTo>
                  <a:cubicBezTo>
                    <a:pt x="376" y="216"/>
                    <a:pt x="410" y="206"/>
                    <a:pt x="441" y="190"/>
                  </a:cubicBezTo>
                  <a:cubicBezTo>
                    <a:pt x="483" y="168"/>
                    <a:pt x="516" y="136"/>
                    <a:pt x="536" y="93"/>
                  </a:cubicBezTo>
                  <a:cubicBezTo>
                    <a:pt x="555" y="53"/>
                    <a:pt x="543" y="27"/>
                    <a:pt x="500" y="17"/>
                  </a:cubicBezTo>
                  <a:cubicBezTo>
                    <a:pt x="454" y="6"/>
                    <a:pt x="407" y="0"/>
                    <a:pt x="360" y="0"/>
                  </a:cubicBezTo>
                  <a:cubicBezTo>
                    <a:pt x="334" y="0"/>
                    <a:pt x="308" y="2"/>
                    <a:pt x="283" y="6"/>
                  </a:cubicBezTo>
                  <a:cubicBezTo>
                    <a:pt x="156" y="25"/>
                    <a:pt x="28" y="159"/>
                    <a:pt x="8" y="290"/>
                  </a:cubicBezTo>
                  <a:cubicBezTo>
                    <a:pt x="2" y="332"/>
                    <a:pt x="-1" y="374"/>
                    <a:pt x="0" y="415"/>
                  </a:cubicBezTo>
                  <a:cubicBezTo>
                    <a:pt x="5" y="658"/>
                    <a:pt x="11" y="900"/>
                    <a:pt x="16" y="1143"/>
                  </a:cubicBezTo>
                  <a:cubicBezTo>
                    <a:pt x="18" y="1243"/>
                    <a:pt x="21" y="1344"/>
                    <a:pt x="23" y="1444"/>
                  </a:cubicBezTo>
                  <a:cubicBezTo>
                    <a:pt x="23" y="1460"/>
                    <a:pt x="24" y="1476"/>
                    <a:pt x="26" y="1491"/>
                  </a:cubicBezTo>
                  <a:cubicBezTo>
                    <a:pt x="31" y="1537"/>
                    <a:pt x="56" y="1566"/>
                    <a:pt x="101" y="1575"/>
                  </a:cubicBezTo>
                  <a:cubicBezTo>
                    <a:pt x="122" y="1580"/>
                    <a:pt x="145" y="1584"/>
                    <a:pt x="168" y="1584"/>
                  </a:cubicBezTo>
                  <a:cubicBezTo>
                    <a:pt x="174" y="1584"/>
                    <a:pt x="180" y="1584"/>
                    <a:pt x="186" y="1583"/>
                  </a:cubicBezTo>
                  <a:cubicBezTo>
                    <a:pt x="290" y="1569"/>
                    <a:pt x="395" y="1556"/>
                    <a:pt x="498" y="1534"/>
                  </a:cubicBezTo>
                  <a:cubicBezTo>
                    <a:pt x="567" y="1520"/>
                    <a:pt x="615" y="1472"/>
                    <a:pt x="645" y="1409"/>
                  </a:cubicBezTo>
                  <a:cubicBezTo>
                    <a:pt x="663" y="1371"/>
                    <a:pt x="653" y="1354"/>
                    <a:pt x="612" y="1348"/>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222" name="Google Shape;222;p19"/>
            <p:cNvSpPr/>
            <p:nvPr/>
          </p:nvSpPr>
          <p:spPr>
            <a:xfrm rot="10800000">
              <a:off x="8804190" y="3256190"/>
              <a:ext cx="235440" cy="570240"/>
            </a:xfrm>
            <a:custGeom>
              <a:rect b="b" l="l" r="r" t="t"/>
              <a:pathLst>
                <a:path extrusionOk="0" h="1584" w="654">
                  <a:moveTo>
                    <a:pt x="612" y="1348"/>
                  </a:moveTo>
                  <a:cubicBezTo>
                    <a:pt x="573" y="1342"/>
                    <a:pt x="534" y="1339"/>
                    <a:pt x="495" y="1334"/>
                  </a:cubicBezTo>
                  <a:cubicBezTo>
                    <a:pt x="452" y="1329"/>
                    <a:pt x="409" y="1326"/>
                    <a:pt x="367" y="1317"/>
                  </a:cubicBezTo>
                  <a:cubicBezTo>
                    <a:pt x="326" y="1308"/>
                    <a:pt x="319" y="1295"/>
                    <a:pt x="320" y="1254"/>
                  </a:cubicBezTo>
                  <a:cubicBezTo>
                    <a:pt x="320" y="1200"/>
                    <a:pt x="320" y="1147"/>
                    <a:pt x="319" y="1093"/>
                  </a:cubicBezTo>
                  <a:cubicBezTo>
                    <a:pt x="315" y="862"/>
                    <a:pt x="311" y="631"/>
                    <a:pt x="308" y="400"/>
                  </a:cubicBezTo>
                  <a:cubicBezTo>
                    <a:pt x="307" y="348"/>
                    <a:pt x="308" y="296"/>
                    <a:pt x="308" y="239"/>
                  </a:cubicBezTo>
                  <a:cubicBezTo>
                    <a:pt x="319" y="236"/>
                    <a:pt x="332" y="233"/>
                    <a:pt x="344" y="228"/>
                  </a:cubicBezTo>
                  <a:cubicBezTo>
                    <a:pt x="376" y="216"/>
                    <a:pt x="410" y="206"/>
                    <a:pt x="441" y="190"/>
                  </a:cubicBezTo>
                  <a:cubicBezTo>
                    <a:pt x="483" y="168"/>
                    <a:pt x="516" y="136"/>
                    <a:pt x="536" y="93"/>
                  </a:cubicBezTo>
                  <a:cubicBezTo>
                    <a:pt x="555" y="53"/>
                    <a:pt x="543" y="27"/>
                    <a:pt x="500" y="17"/>
                  </a:cubicBezTo>
                  <a:cubicBezTo>
                    <a:pt x="454" y="6"/>
                    <a:pt x="407" y="0"/>
                    <a:pt x="360" y="0"/>
                  </a:cubicBezTo>
                  <a:cubicBezTo>
                    <a:pt x="334" y="0"/>
                    <a:pt x="308" y="2"/>
                    <a:pt x="283" y="6"/>
                  </a:cubicBezTo>
                  <a:cubicBezTo>
                    <a:pt x="156" y="25"/>
                    <a:pt x="28" y="159"/>
                    <a:pt x="8" y="290"/>
                  </a:cubicBezTo>
                  <a:cubicBezTo>
                    <a:pt x="2" y="332"/>
                    <a:pt x="-1" y="374"/>
                    <a:pt x="0" y="415"/>
                  </a:cubicBezTo>
                  <a:cubicBezTo>
                    <a:pt x="5" y="658"/>
                    <a:pt x="11" y="900"/>
                    <a:pt x="16" y="1143"/>
                  </a:cubicBezTo>
                  <a:cubicBezTo>
                    <a:pt x="18" y="1243"/>
                    <a:pt x="21" y="1344"/>
                    <a:pt x="23" y="1444"/>
                  </a:cubicBezTo>
                  <a:cubicBezTo>
                    <a:pt x="23" y="1460"/>
                    <a:pt x="24" y="1476"/>
                    <a:pt x="26" y="1491"/>
                  </a:cubicBezTo>
                  <a:cubicBezTo>
                    <a:pt x="31" y="1537"/>
                    <a:pt x="56" y="1566"/>
                    <a:pt x="101" y="1575"/>
                  </a:cubicBezTo>
                  <a:cubicBezTo>
                    <a:pt x="122" y="1580"/>
                    <a:pt x="145" y="1584"/>
                    <a:pt x="168" y="1584"/>
                  </a:cubicBezTo>
                  <a:cubicBezTo>
                    <a:pt x="174" y="1584"/>
                    <a:pt x="180" y="1584"/>
                    <a:pt x="186" y="1583"/>
                  </a:cubicBezTo>
                  <a:cubicBezTo>
                    <a:pt x="290" y="1569"/>
                    <a:pt x="395" y="1556"/>
                    <a:pt x="498" y="1534"/>
                  </a:cubicBezTo>
                  <a:cubicBezTo>
                    <a:pt x="567" y="1520"/>
                    <a:pt x="615" y="1472"/>
                    <a:pt x="645" y="1409"/>
                  </a:cubicBezTo>
                  <a:cubicBezTo>
                    <a:pt x="663" y="1371"/>
                    <a:pt x="653" y="1354"/>
                    <a:pt x="612" y="1348"/>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sp>
        <p:nvSpPr>
          <p:cNvPr id="223" name="Google Shape;223;p1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24" name="Shape 224"/>
        <p:cNvGrpSpPr/>
        <p:nvPr/>
      </p:nvGrpSpPr>
      <p:grpSpPr>
        <a:xfrm>
          <a:off x="0" y="0"/>
          <a:ext cx="0" cy="0"/>
          <a:chOff x="0" y="0"/>
          <a:chExt cx="0" cy="0"/>
        </a:xfrm>
      </p:grpSpPr>
      <p:pic>
        <p:nvPicPr>
          <p:cNvPr id="225" name="Google Shape;225;p20"/>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pic>
        <p:nvPicPr>
          <p:cNvPr id="226" name="Google Shape;226;p20"/>
          <p:cNvPicPr preferRelativeResize="0"/>
          <p:nvPr/>
        </p:nvPicPr>
        <p:blipFill>
          <a:blip r:embed="rId3">
            <a:alphaModFix amt="80000"/>
          </a:blip>
          <a:stretch>
            <a:fillRect/>
          </a:stretch>
        </p:blipFill>
        <p:spPr>
          <a:xfrm rot="5400000">
            <a:off x="-2169349" y="1962175"/>
            <a:ext cx="4825149" cy="900800"/>
          </a:xfrm>
          <a:prstGeom prst="rect">
            <a:avLst/>
          </a:prstGeom>
          <a:noFill/>
          <a:ln>
            <a:noFill/>
          </a:ln>
        </p:spPr>
      </p:pic>
      <p:pic>
        <p:nvPicPr>
          <p:cNvPr id="227" name="Google Shape;227;p20"/>
          <p:cNvPicPr preferRelativeResize="0"/>
          <p:nvPr/>
        </p:nvPicPr>
        <p:blipFill>
          <a:blip r:embed="rId4">
            <a:alphaModFix/>
          </a:blip>
          <a:stretch>
            <a:fillRect/>
          </a:stretch>
        </p:blipFill>
        <p:spPr>
          <a:xfrm flipH="1" rot="-5400000">
            <a:off x="7449441" y="3513790"/>
            <a:ext cx="1962675" cy="953723"/>
          </a:xfrm>
          <a:prstGeom prst="rect">
            <a:avLst/>
          </a:prstGeom>
          <a:noFill/>
          <a:ln>
            <a:noFill/>
          </a:ln>
        </p:spPr>
      </p:pic>
      <p:pic>
        <p:nvPicPr>
          <p:cNvPr id="228" name="Google Shape;228;p20"/>
          <p:cNvPicPr preferRelativeResize="0"/>
          <p:nvPr/>
        </p:nvPicPr>
        <p:blipFill>
          <a:blip r:embed="rId5">
            <a:alphaModFix/>
          </a:blip>
          <a:stretch>
            <a:fillRect/>
          </a:stretch>
        </p:blipFill>
        <p:spPr>
          <a:xfrm rot="-9541218">
            <a:off x="169450" y="3940163"/>
            <a:ext cx="3384525" cy="1573276"/>
          </a:xfrm>
          <a:prstGeom prst="rect">
            <a:avLst/>
          </a:prstGeom>
          <a:noFill/>
          <a:ln>
            <a:noFill/>
          </a:ln>
        </p:spPr>
      </p:pic>
      <p:sp>
        <p:nvSpPr>
          <p:cNvPr id="229" name="Google Shape;229;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Font typeface="Anton"/>
              <a:buNone/>
              <a:defRPr>
                <a:latin typeface="Anton"/>
                <a:ea typeface="Anton"/>
                <a:cs typeface="Anton"/>
                <a:sym typeface="Anton"/>
              </a:defRPr>
            </a:lvl2pPr>
            <a:lvl3pPr lvl="2" rtl="0">
              <a:spcBef>
                <a:spcPts val="0"/>
              </a:spcBef>
              <a:spcAft>
                <a:spcPts val="0"/>
              </a:spcAft>
              <a:buSzPts val="3000"/>
              <a:buFont typeface="Anton"/>
              <a:buNone/>
              <a:defRPr>
                <a:latin typeface="Anton"/>
                <a:ea typeface="Anton"/>
                <a:cs typeface="Anton"/>
                <a:sym typeface="Anton"/>
              </a:defRPr>
            </a:lvl3pPr>
            <a:lvl4pPr lvl="3" rtl="0">
              <a:spcBef>
                <a:spcPts val="0"/>
              </a:spcBef>
              <a:spcAft>
                <a:spcPts val="0"/>
              </a:spcAft>
              <a:buSzPts val="3000"/>
              <a:buFont typeface="Anton"/>
              <a:buNone/>
              <a:defRPr>
                <a:latin typeface="Anton"/>
                <a:ea typeface="Anton"/>
                <a:cs typeface="Anton"/>
                <a:sym typeface="Anton"/>
              </a:defRPr>
            </a:lvl4pPr>
            <a:lvl5pPr lvl="4" rtl="0">
              <a:spcBef>
                <a:spcPts val="0"/>
              </a:spcBef>
              <a:spcAft>
                <a:spcPts val="0"/>
              </a:spcAft>
              <a:buSzPts val="3000"/>
              <a:buFont typeface="Anton"/>
              <a:buNone/>
              <a:defRPr>
                <a:latin typeface="Anton"/>
                <a:ea typeface="Anton"/>
                <a:cs typeface="Anton"/>
                <a:sym typeface="Anton"/>
              </a:defRPr>
            </a:lvl5pPr>
            <a:lvl6pPr lvl="5" rtl="0">
              <a:spcBef>
                <a:spcPts val="0"/>
              </a:spcBef>
              <a:spcAft>
                <a:spcPts val="0"/>
              </a:spcAft>
              <a:buSzPts val="3000"/>
              <a:buFont typeface="Anton"/>
              <a:buNone/>
              <a:defRPr>
                <a:latin typeface="Anton"/>
                <a:ea typeface="Anton"/>
                <a:cs typeface="Anton"/>
                <a:sym typeface="Anton"/>
              </a:defRPr>
            </a:lvl6pPr>
            <a:lvl7pPr lvl="6" rtl="0">
              <a:spcBef>
                <a:spcPts val="0"/>
              </a:spcBef>
              <a:spcAft>
                <a:spcPts val="0"/>
              </a:spcAft>
              <a:buSzPts val="3000"/>
              <a:buFont typeface="Anton"/>
              <a:buNone/>
              <a:defRPr>
                <a:latin typeface="Anton"/>
                <a:ea typeface="Anton"/>
                <a:cs typeface="Anton"/>
                <a:sym typeface="Anton"/>
              </a:defRPr>
            </a:lvl7pPr>
            <a:lvl8pPr lvl="7" rtl="0">
              <a:spcBef>
                <a:spcPts val="0"/>
              </a:spcBef>
              <a:spcAft>
                <a:spcPts val="0"/>
              </a:spcAft>
              <a:buSzPts val="3000"/>
              <a:buFont typeface="Anton"/>
              <a:buNone/>
              <a:defRPr>
                <a:latin typeface="Anton"/>
                <a:ea typeface="Anton"/>
                <a:cs typeface="Anton"/>
                <a:sym typeface="Anton"/>
              </a:defRPr>
            </a:lvl8pPr>
            <a:lvl9pPr lvl="8" rtl="0">
              <a:spcBef>
                <a:spcPts val="0"/>
              </a:spcBef>
              <a:spcAft>
                <a:spcPts val="0"/>
              </a:spcAft>
              <a:buSzPts val="3000"/>
              <a:buFont typeface="Anton"/>
              <a:buNone/>
              <a:defRPr>
                <a:latin typeface="Anton"/>
                <a:ea typeface="Anton"/>
                <a:cs typeface="Anton"/>
                <a:sym typeface="Anton"/>
              </a:defRPr>
            </a:lvl9pPr>
          </a:lstStyle>
          <a:p/>
        </p:txBody>
      </p:sp>
      <p:sp>
        <p:nvSpPr>
          <p:cNvPr id="230" name="Google Shape;230;p20"/>
          <p:cNvSpPr txBox="1"/>
          <p:nvPr>
            <p:ph idx="1" type="subTitle"/>
          </p:nvPr>
        </p:nvSpPr>
        <p:spPr>
          <a:xfrm>
            <a:off x="1018074" y="1854232"/>
            <a:ext cx="3268200" cy="91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31" name="Google Shape;231;p20"/>
          <p:cNvSpPr txBox="1"/>
          <p:nvPr>
            <p:ph idx="2" type="subTitle"/>
          </p:nvPr>
        </p:nvSpPr>
        <p:spPr>
          <a:xfrm>
            <a:off x="4857726" y="1854226"/>
            <a:ext cx="3268200" cy="91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32" name="Google Shape;232;p20"/>
          <p:cNvSpPr txBox="1"/>
          <p:nvPr>
            <p:ph idx="3" type="subTitle"/>
          </p:nvPr>
        </p:nvSpPr>
        <p:spPr>
          <a:xfrm>
            <a:off x="1018074" y="3390027"/>
            <a:ext cx="3268200" cy="91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33" name="Google Shape;233;p20"/>
          <p:cNvSpPr txBox="1"/>
          <p:nvPr>
            <p:ph idx="4" type="subTitle"/>
          </p:nvPr>
        </p:nvSpPr>
        <p:spPr>
          <a:xfrm>
            <a:off x="4857725" y="3390025"/>
            <a:ext cx="3268200" cy="91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34" name="Google Shape;234;p20"/>
          <p:cNvSpPr txBox="1"/>
          <p:nvPr>
            <p:ph idx="5" type="subTitle"/>
          </p:nvPr>
        </p:nvSpPr>
        <p:spPr>
          <a:xfrm>
            <a:off x="1018075" y="1549679"/>
            <a:ext cx="326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35" name="Google Shape;235;p20"/>
          <p:cNvSpPr txBox="1"/>
          <p:nvPr>
            <p:ph idx="6" type="subTitle"/>
          </p:nvPr>
        </p:nvSpPr>
        <p:spPr>
          <a:xfrm>
            <a:off x="1018075" y="3085542"/>
            <a:ext cx="326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36" name="Google Shape;236;p20"/>
          <p:cNvSpPr txBox="1"/>
          <p:nvPr>
            <p:ph idx="7" type="subTitle"/>
          </p:nvPr>
        </p:nvSpPr>
        <p:spPr>
          <a:xfrm>
            <a:off x="4857700" y="1549675"/>
            <a:ext cx="326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37" name="Google Shape;237;p20"/>
          <p:cNvSpPr txBox="1"/>
          <p:nvPr>
            <p:ph idx="8" type="subTitle"/>
          </p:nvPr>
        </p:nvSpPr>
        <p:spPr>
          <a:xfrm>
            <a:off x="4857700" y="3085534"/>
            <a:ext cx="326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grpSp>
        <p:nvGrpSpPr>
          <p:cNvPr id="238" name="Google Shape;238;p20"/>
          <p:cNvGrpSpPr/>
          <p:nvPr/>
        </p:nvGrpSpPr>
        <p:grpSpPr>
          <a:xfrm>
            <a:off x="-6" y="539509"/>
            <a:ext cx="8965656" cy="1115575"/>
            <a:chOff x="-6" y="539509"/>
            <a:chExt cx="8965656" cy="1115575"/>
          </a:xfrm>
        </p:grpSpPr>
        <p:sp>
          <p:nvSpPr>
            <p:cNvPr id="239" name="Google Shape;239;p20"/>
            <p:cNvSpPr/>
            <p:nvPr/>
          </p:nvSpPr>
          <p:spPr>
            <a:xfrm rot="-4499997">
              <a:off x="-111074" y="825137"/>
              <a:ext cx="1009078" cy="544319"/>
            </a:xfrm>
            <a:custGeom>
              <a:rect b="b" l="l" r="r" t="t"/>
              <a:pathLst>
                <a:path extrusionOk="0" h="1512" w="2803">
                  <a:moveTo>
                    <a:pt x="267" y="421"/>
                  </a:moveTo>
                  <a:cubicBezTo>
                    <a:pt x="585" y="346"/>
                    <a:pt x="906" y="294"/>
                    <a:pt x="1233" y="294"/>
                  </a:cubicBezTo>
                  <a:cubicBezTo>
                    <a:pt x="1249" y="294"/>
                    <a:pt x="1265" y="294"/>
                    <a:pt x="1282" y="294"/>
                  </a:cubicBezTo>
                  <a:cubicBezTo>
                    <a:pt x="1492" y="298"/>
                    <a:pt x="1697" y="328"/>
                    <a:pt x="1897" y="398"/>
                  </a:cubicBezTo>
                  <a:cubicBezTo>
                    <a:pt x="1980" y="427"/>
                    <a:pt x="2068" y="443"/>
                    <a:pt x="2153" y="466"/>
                  </a:cubicBezTo>
                  <a:cubicBezTo>
                    <a:pt x="2161" y="469"/>
                    <a:pt x="2170" y="470"/>
                    <a:pt x="2177" y="470"/>
                  </a:cubicBezTo>
                  <a:cubicBezTo>
                    <a:pt x="2200" y="470"/>
                    <a:pt x="2220" y="461"/>
                    <a:pt x="2238" y="448"/>
                  </a:cubicBezTo>
                  <a:cubicBezTo>
                    <a:pt x="2271" y="424"/>
                    <a:pt x="2300" y="395"/>
                    <a:pt x="2332" y="367"/>
                  </a:cubicBezTo>
                  <a:cubicBezTo>
                    <a:pt x="2416" y="439"/>
                    <a:pt x="2502" y="512"/>
                    <a:pt x="2592" y="589"/>
                  </a:cubicBezTo>
                  <a:cubicBezTo>
                    <a:pt x="2484" y="672"/>
                    <a:pt x="2381" y="751"/>
                    <a:pt x="2273" y="833"/>
                  </a:cubicBezTo>
                  <a:cubicBezTo>
                    <a:pt x="2275" y="820"/>
                    <a:pt x="2276" y="811"/>
                    <a:pt x="2278" y="801"/>
                  </a:cubicBezTo>
                  <a:cubicBezTo>
                    <a:pt x="2290" y="747"/>
                    <a:pt x="2301" y="694"/>
                    <a:pt x="2312" y="640"/>
                  </a:cubicBezTo>
                  <a:cubicBezTo>
                    <a:pt x="2316" y="621"/>
                    <a:pt x="2307" y="608"/>
                    <a:pt x="2290" y="604"/>
                  </a:cubicBezTo>
                  <a:cubicBezTo>
                    <a:pt x="2277" y="600"/>
                    <a:pt x="2263" y="598"/>
                    <a:pt x="2250" y="598"/>
                  </a:cubicBezTo>
                  <a:cubicBezTo>
                    <a:pt x="2248" y="598"/>
                    <a:pt x="2245" y="599"/>
                    <a:pt x="2243" y="599"/>
                  </a:cubicBezTo>
                  <a:cubicBezTo>
                    <a:pt x="1713" y="628"/>
                    <a:pt x="1219" y="774"/>
                    <a:pt x="772" y="1064"/>
                  </a:cubicBezTo>
                  <a:cubicBezTo>
                    <a:pt x="707" y="1106"/>
                    <a:pt x="644" y="1152"/>
                    <a:pt x="577" y="1199"/>
                  </a:cubicBezTo>
                  <a:cubicBezTo>
                    <a:pt x="602" y="1079"/>
                    <a:pt x="625" y="965"/>
                    <a:pt x="649" y="851"/>
                  </a:cubicBezTo>
                  <a:cubicBezTo>
                    <a:pt x="655" y="825"/>
                    <a:pt x="665" y="799"/>
                    <a:pt x="675" y="775"/>
                  </a:cubicBezTo>
                  <a:cubicBezTo>
                    <a:pt x="693" y="733"/>
                    <a:pt x="691" y="717"/>
                    <a:pt x="653" y="690"/>
                  </a:cubicBezTo>
                  <a:cubicBezTo>
                    <a:pt x="559" y="623"/>
                    <a:pt x="465" y="556"/>
                    <a:pt x="361" y="504"/>
                  </a:cubicBezTo>
                  <a:cubicBezTo>
                    <a:pt x="321" y="484"/>
                    <a:pt x="282" y="461"/>
                    <a:pt x="232" y="433"/>
                  </a:cubicBezTo>
                  <a:cubicBezTo>
                    <a:pt x="251" y="427"/>
                    <a:pt x="259" y="423"/>
                    <a:pt x="267" y="421"/>
                  </a:cubicBezTo>
                  <a:moveTo>
                    <a:pt x="67" y="618"/>
                  </a:moveTo>
                  <a:cubicBezTo>
                    <a:pt x="146" y="700"/>
                    <a:pt x="244" y="755"/>
                    <a:pt x="346" y="804"/>
                  </a:cubicBezTo>
                  <a:cubicBezTo>
                    <a:pt x="360" y="811"/>
                    <a:pt x="376" y="813"/>
                    <a:pt x="391" y="817"/>
                  </a:cubicBezTo>
                  <a:cubicBezTo>
                    <a:pt x="423" y="828"/>
                    <a:pt x="456" y="838"/>
                    <a:pt x="485" y="848"/>
                  </a:cubicBezTo>
                  <a:cubicBezTo>
                    <a:pt x="456" y="925"/>
                    <a:pt x="429" y="995"/>
                    <a:pt x="403" y="1066"/>
                  </a:cubicBezTo>
                  <a:cubicBezTo>
                    <a:pt x="356" y="1193"/>
                    <a:pt x="348" y="1326"/>
                    <a:pt x="339" y="1458"/>
                  </a:cubicBezTo>
                  <a:cubicBezTo>
                    <a:pt x="337" y="1493"/>
                    <a:pt x="349" y="1512"/>
                    <a:pt x="372" y="1512"/>
                  </a:cubicBezTo>
                  <a:cubicBezTo>
                    <a:pt x="382" y="1512"/>
                    <a:pt x="394" y="1509"/>
                    <a:pt x="408" y="1501"/>
                  </a:cubicBezTo>
                  <a:cubicBezTo>
                    <a:pt x="433" y="1486"/>
                    <a:pt x="454" y="1463"/>
                    <a:pt x="476" y="1443"/>
                  </a:cubicBezTo>
                  <a:cubicBezTo>
                    <a:pt x="488" y="1433"/>
                    <a:pt x="496" y="1417"/>
                    <a:pt x="508" y="1409"/>
                  </a:cubicBezTo>
                  <a:cubicBezTo>
                    <a:pt x="608" y="1338"/>
                    <a:pt x="704" y="1263"/>
                    <a:pt x="808" y="1200"/>
                  </a:cubicBezTo>
                  <a:cubicBezTo>
                    <a:pt x="1015" y="1075"/>
                    <a:pt x="1236" y="980"/>
                    <a:pt x="1470" y="920"/>
                  </a:cubicBezTo>
                  <a:cubicBezTo>
                    <a:pt x="1628" y="880"/>
                    <a:pt x="1788" y="850"/>
                    <a:pt x="1947" y="815"/>
                  </a:cubicBezTo>
                  <a:cubicBezTo>
                    <a:pt x="1995" y="805"/>
                    <a:pt x="2042" y="795"/>
                    <a:pt x="2095" y="785"/>
                  </a:cubicBezTo>
                  <a:cubicBezTo>
                    <a:pt x="2090" y="799"/>
                    <a:pt x="2089" y="809"/>
                    <a:pt x="2084" y="816"/>
                  </a:cubicBezTo>
                  <a:cubicBezTo>
                    <a:pt x="2044" y="891"/>
                    <a:pt x="2045" y="975"/>
                    <a:pt x="2029" y="1055"/>
                  </a:cubicBezTo>
                  <a:cubicBezTo>
                    <a:pt x="2028" y="1062"/>
                    <a:pt x="2028" y="1068"/>
                    <a:pt x="2029" y="1074"/>
                  </a:cubicBezTo>
                  <a:cubicBezTo>
                    <a:pt x="2031" y="1097"/>
                    <a:pt x="2041" y="1110"/>
                    <a:pt x="2058" y="1110"/>
                  </a:cubicBezTo>
                  <a:cubicBezTo>
                    <a:pt x="2063" y="1110"/>
                    <a:pt x="2068" y="1109"/>
                    <a:pt x="2074" y="1107"/>
                  </a:cubicBezTo>
                  <a:cubicBezTo>
                    <a:pt x="2096" y="1099"/>
                    <a:pt x="2117" y="1087"/>
                    <a:pt x="2136" y="1073"/>
                  </a:cubicBezTo>
                  <a:cubicBezTo>
                    <a:pt x="2273" y="974"/>
                    <a:pt x="2410" y="874"/>
                    <a:pt x="2545" y="773"/>
                  </a:cubicBezTo>
                  <a:cubicBezTo>
                    <a:pt x="2608" y="725"/>
                    <a:pt x="2669" y="675"/>
                    <a:pt x="2728" y="622"/>
                  </a:cubicBezTo>
                  <a:cubicBezTo>
                    <a:pt x="2754" y="598"/>
                    <a:pt x="2775" y="566"/>
                    <a:pt x="2794" y="536"/>
                  </a:cubicBezTo>
                  <a:cubicBezTo>
                    <a:pt x="2809" y="511"/>
                    <a:pt x="2805" y="487"/>
                    <a:pt x="2784" y="462"/>
                  </a:cubicBezTo>
                  <a:cubicBezTo>
                    <a:pt x="2718" y="389"/>
                    <a:pt x="2655" y="314"/>
                    <a:pt x="2591" y="240"/>
                  </a:cubicBezTo>
                  <a:cubicBezTo>
                    <a:pt x="2507" y="140"/>
                    <a:pt x="2399" y="71"/>
                    <a:pt x="2287" y="8"/>
                  </a:cubicBezTo>
                  <a:cubicBezTo>
                    <a:pt x="2278" y="3"/>
                    <a:pt x="2265" y="0"/>
                    <a:pt x="2253" y="0"/>
                  </a:cubicBezTo>
                  <a:cubicBezTo>
                    <a:pt x="2248" y="0"/>
                    <a:pt x="2242" y="1"/>
                    <a:pt x="2237" y="2"/>
                  </a:cubicBezTo>
                  <a:cubicBezTo>
                    <a:pt x="2146" y="28"/>
                    <a:pt x="2092" y="95"/>
                    <a:pt x="2082" y="196"/>
                  </a:cubicBezTo>
                  <a:cubicBezTo>
                    <a:pt x="2045" y="185"/>
                    <a:pt x="2010" y="174"/>
                    <a:pt x="1976" y="163"/>
                  </a:cubicBezTo>
                  <a:cubicBezTo>
                    <a:pt x="1816" y="110"/>
                    <a:pt x="1652" y="79"/>
                    <a:pt x="1483" y="72"/>
                  </a:cubicBezTo>
                  <a:cubicBezTo>
                    <a:pt x="1436" y="70"/>
                    <a:pt x="1390" y="69"/>
                    <a:pt x="1344" y="69"/>
                  </a:cubicBezTo>
                  <a:cubicBezTo>
                    <a:pt x="1194" y="69"/>
                    <a:pt x="1045" y="79"/>
                    <a:pt x="896" y="101"/>
                  </a:cubicBezTo>
                  <a:cubicBezTo>
                    <a:pt x="612" y="143"/>
                    <a:pt x="338" y="214"/>
                    <a:pt x="88" y="360"/>
                  </a:cubicBezTo>
                  <a:cubicBezTo>
                    <a:pt x="-9" y="417"/>
                    <a:pt x="-28" y="508"/>
                    <a:pt x="44" y="593"/>
                  </a:cubicBezTo>
                  <a:cubicBezTo>
                    <a:pt x="52" y="602"/>
                    <a:pt x="59" y="610"/>
                    <a:pt x="67" y="618"/>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nvGrpSpPr>
            <p:cNvPr id="240" name="Google Shape;240;p20"/>
            <p:cNvGrpSpPr/>
            <p:nvPr/>
          </p:nvGrpSpPr>
          <p:grpSpPr>
            <a:xfrm>
              <a:off x="8582610" y="902300"/>
              <a:ext cx="383040" cy="736560"/>
              <a:chOff x="961560" y="3200400"/>
              <a:chExt cx="383040" cy="736560"/>
            </a:xfrm>
          </p:grpSpPr>
          <p:sp>
            <p:nvSpPr>
              <p:cNvPr id="241" name="Google Shape;241;p20"/>
              <p:cNvSpPr/>
              <p:nvPr/>
            </p:nvSpPr>
            <p:spPr>
              <a:xfrm>
                <a:off x="1065600" y="3799080"/>
                <a:ext cx="144000" cy="137880"/>
              </a:xfrm>
              <a:custGeom>
                <a:rect b="b" l="l" r="r" t="t"/>
                <a:pathLst>
                  <a:path extrusionOk="0" h="383" w="400">
                    <a:moveTo>
                      <a:pt x="304" y="0"/>
                    </a:moveTo>
                    <a:cubicBezTo>
                      <a:pt x="181" y="1"/>
                      <a:pt x="23" y="133"/>
                      <a:pt x="3" y="256"/>
                    </a:cubicBezTo>
                    <a:cubicBezTo>
                      <a:pt x="1" y="267"/>
                      <a:pt x="0" y="278"/>
                      <a:pt x="0" y="290"/>
                    </a:cubicBezTo>
                    <a:cubicBezTo>
                      <a:pt x="1" y="345"/>
                      <a:pt x="40" y="383"/>
                      <a:pt x="94" y="383"/>
                    </a:cubicBezTo>
                    <a:cubicBezTo>
                      <a:pt x="96" y="383"/>
                      <a:pt x="98" y="383"/>
                      <a:pt x="101" y="383"/>
                    </a:cubicBezTo>
                    <a:cubicBezTo>
                      <a:pt x="118" y="382"/>
                      <a:pt x="137" y="379"/>
                      <a:pt x="152" y="372"/>
                    </a:cubicBezTo>
                    <a:cubicBezTo>
                      <a:pt x="270" y="321"/>
                      <a:pt x="352" y="235"/>
                      <a:pt x="391" y="113"/>
                    </a:cubicBezTo>
                    <a:cubicBezTo>
                      <a:pt x="416" y="34"/>
                      <a:pt x="387" y="0"/>
                      <a:pt x="305" y="0"/>
                    </a:cubicBezTo>
                    <a:lnTo>
                      <a:pt x="304" y="0"/>
                    </a:ln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242" name="Google Shape;242;p20"/>
              <p:cNvSpPr/>
              <p:nvPr/>
            </p:nvSpPr>
            <p:spPr>
              <a:xfrm>
                <a:off x="961560" y="3200400"/>
                <a:ext cx="383040" cy="563400"/>
              </a:xfrm>
              <a:custGeom>
                <a:rect b="b" l="l" r="r" t="t"/>
                <a:pathLst>
                  <a:path extrusionOk="0" h="1565" w="1064">
                    <a:moveTo>
                      <a:pt x="968" y="848"/>
                    </a:moveTo>
                    <a:cubicBezTo>
                      <a:pt x="1026" y="727"/>
                      <a:pt x="1061" y="600"/>
                      <a:pt x="1064" y="465"/>
                    </a:cubicBezTo>
                    <a:cubicBezTo>
                      <a:pt x="1065" y="348"/>
                      <a:pt x="1037" y="240"/>
                      <a:pt x="968" y="145"/>
                    </a:cubicBezTo>
                    <a:cubicBezTo>
                      <a:pt x="904" y="55"/>
                      <a:pt x="816" y="6"/>
                      <a:pt x="706" y="0"/>
                    </a:cubicBezTo>
                    <a:cubicBezTo>
                      <a:pt x="699" y="0"/>
                      <a:pt x="693" y="0"/>
                      <a:pt x="688" y="0"/>
                    </a:cubicBezTo>
                    <a:cubicBezTo>
                      <a:pt x="628" y="0"/>
                      <a:pt x="572" y="16"/>
                      <a:pt x="517" y="40"/>
                    </a:cubicBezTo>
                    <a:cubicBezTo>
                      <a:pt x="357" y="111"/>
                      <a:pt x="227" y="221"/>
                      <a:pt x="125" y="364"/>
                    </a:cubicBezTo>
                    <a:cubicBezTo>
                      <a:pt x="75" y="434"/>
                      <a:pt x="36" y="510"/>
                      <a:pt x="14" y="594"/>
                    </a:cubicBezTo>
                    <a:cubicBezTo>
                      <a:pt x="-8" y="680"/>
                      <a:pt x="-6" y="764"/>
                      <a:pt x="34" y="845"/>
                    </a:cubicBezTo>
                    <a:cubicBezTo>
                      <a:pt x="51" y="880"/>
                      <a:pt x="67" y="896"/>
                      <a:pt x="90" y="896"/>
                    </a:cubicBezTo>
                    <a:cubicBezTo>
                      <a:pt x="104" y="896"/>
                      <a:pt x="119" y="891"/>
                      <a:pt x="138" y="880"/>
                    </a:cubicBezTo>
                    <a:cubicBezTo>
                      <a:pt x="204" y="843"/>
                      <a:pt x="252" y="790"/>
                      <a:pt x="271" y="715"/>
                    </a:cubicBezTo>
                    <a:cubicBezTo>
                      <a:pt x="280" y="677"/>
                      <a:pt x="286" y="639"/>
                      <a:pt x="292" y="600"/>
                    </a:cubicBezTo>
                    <a:cubicBezTo>
                      <a:pt x="304" y="535"/>
                      <a:pt x="318" y="470"/>
                      <a:pt x="353" y="412"/>
                    </a:cubicBezTo>
                    <a:cubicBezTo>
                      <a:pt x="374" y="377"/>
                      <a:pt x="401" y="360"/>
                      <a:pt x="438" y="360"/>
                    </a:cubicBezTo>
                    <a:cubicBezTo>
                      <a:pt x="445" y="360"/>
                      <a:pt x="451" y="361"/>
                      <a:pt x="459" y="362"/>
                    </a:cubicBezTo>
                    <a:cubicBezTo>
                      <a:pt x="473" y="364"/>
                      <a:pt x="487" y="368"/>
                      <a:pt x="501" y="372"/>
                    </a:cubicBezTo>
                    <a:cubicBezTo>
                      <a:pt x="599" y="406"/>
                      <a:pt x="653" y="481"/>
                      <a:pt x="679" y="575"/>
                    </a:cubicBezTo>
                    <a:cubicBezTo>
                      <a:pt x="715" y="708"/>
                      <a:pt x="699" y="836"/>
                      <a:pt x="628" y="954"/>
                    </a:cubicBezTo>
                    <a:cubicBezTo>
                      <a:pt x="593" y="1012"/>
                      <a:pt x="550" y="1066"/>
                      <a:pt x="512" y="1122"/>
                    </a:cubicBezTo>
                    <a:cubicBezTo>
                      <a:pt x="476" y="1174"/>
                      <a:pt x="441" y="1226"/>
                      <a:pt x="408" y="1279"/>
                    </a:cubicBezTo>
                    <a:cubicBezTo>
                      <a:pt x="377" y="1329"/>
                      <a:pt x="349" y="1379"/>
                      <a:pt x="321" y="1430"/>
                    </a:cubicBezTo>
                    <a:cubicBezTo>
                      <a:pt x="307" y="1456"/>
                      <a:pt x="292" y="1482"/>
                      <a:pt x="285" y="1509"/>
                    </a:cubicBezTo>
                    <a:cubicBezTo>
                      <a:pt x="275" y="1543"/>
                      <a:pt x="289" y="1565"/>
                      <a:pt x="316" y="1565"/>
                    </a:cubicBezTo>
                    <a:cubicBezTo>
                      <a:pt x="323" y="1565"/>
                      <a:pt x="330" y="1563"/>
                      <a:pt x="337" y="1561"/>
                    </a:cubicBezTo>
                    <a:cubicBezTo>
                      <a:pt x="366" y="1552"/>
                      <a:pt x="394" y="1536"/>
                      <a:pt x="418" y="1518"/>
                    </a:cubicBezTo>
                    <a:cubicBezTo>
                      <a:pt x="464" y="1483"/>
                      <a:pt x="507" y="1442"/>
                      <a:pt x="554" y="1408"/>
                    </a:cubicBezTo>
                    <a:cubicBezTo>
                      <a:pt x="622" y="1358"/>
                      <a:pt x="684" y="1301"/>
                      <a:pt x="734" y="1233"/>
                    </a:cubicBezTo>
                    <a:cubicBezTo>
                      <a:pt x="824" y="1112"/>
                      <a:pt x="904" y="984"/>
                      <a:pt x="968" y="848"/>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grpSp>
      <p:sp>
        <p:nvSpPr>
          <p:cNvPr id="243" name="Google Shape;243;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44" name="Shape 244"/>
        <p:cNvGrpSpPr/>
        <p:nvPr/>
      </p:nvGrpSpPr>
      <p:grpSpPr>
        <a:xfrm>
          <a:off x="0" y="0"/>
          <a:ext cx="0" cy="0"/>
          <a:chOff x="0" y="0"/>
          <a:chExt cx="0" cy="0"/>
        </a:xfrm>
      </p:grpSpPr>
      <p:pic>
        <p:nvPicPr>
          <p:cNvPr id="245" name="Google Shape;245;p21"/>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pic>
        <p:nvPicPr>
          <p:cNvPr id="246" name="Google Shape;246;p21"/>
          <p:cNvPicPr preferRelativeResize="0"/>
          <p:nvPr/>
        </p:nvPicPr>
        <p:blipFill>
          <a:blip r:embed="rId3">
            <a:alphaModFix amt="80000"/>
          </a:blip>
          <a:stretch>
            <a:fillRect/>
          </a:stretch>
        </p:blipFill>
        <p:spPr>
          <a:xfrm rot="5400000">
            <a:off x="7035915" y="3631861"/>
            <a:ext cx="3791201" cy="970025"/>
          </a:xfrm>
          <a:prstGeom prst="rect">
            <a:avLst/>
          </a:prstGeom>
          <a:noFill/>
          <a:ln>
            <a:noFill/>
          </a:ln>
        </p:spPr>
      </p:pic>
      <p:pic>
        <p:nvPicPr>
          <p:cNvPr id="247" name="Google Shape;247;p21"/>
          <p:cNvPicPr preferRelativeResize="0"/>
          <p:nvPr/>
        </p:nvPicPr>
        <p:blipFill>
          <a:blip r:embed="rId4">
            <a:alphaModFix/>
          </a:blip>
          <a:stretch>
            <a:fillRect/>
          </a:stretch>
        </p:blipFill>
        <p:spPr>
          <a:xfrm flipH="1" rot="-7">
            <a:off x="7799139" y="-1269987"/>
            <a:ext cx="1263276" cy="2406702"/>
          </a:xfrm>
          <a:prstGeom prst="rect">
            <a:avLst/>
          </a:prstGeom>
          <a:noFill/>
          <a:ln>
            <a:noFill/>
          </a:ln>
        </p:spPr>
      </p:pic>
      <p:sp>
        <p:nvSpPr>
          <p:cNvPr id="248" name="Google Shape;248;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Font typeface="Anton"/>
              <a:buNone/>
              <a:defRPr>
                <a:latin typeface="Anton"/>
                <a:ea typeface="Anton"/>
                <a:cs typeface="Anton"/>
                <a:sym typeface="Anton"/>
              </a:defRPr>
            </a:lvl2pPr>
            <a:lvl3pPr lvl="2" rtl="0">
              <a:spcBef>
                <a:spcPts val="0"/>
              </a:spcBef>
              <a:spcAft>
                <a:spcPts val="0"/>
              </a:spcAft>
              <a:buSzPts val="3000"/>
              <a:buFont typeface="Anton"/>
              <a:buNone/>
              <a:defRPr>
                <a:latin typeface="Anton"/>
                <a:ea typeface="Anton"/>
                <a:cs typeface="Anton"/>
                <a:sym typeface="Anton"/>
              </a:defRPr>
            </a:lvl3pPr>
            <a:lvl4pPr lvl="3" rtl="0">
              <a:spcBef>
                <a:spcPts val="0"/>
              </a:spcBef>
              <a:spcAft>
                <a:spcPts val="0"/>
              </a:spcAft>
              <a:buSzPts val="3000"/>
              <a:buFont typeface="Anton"/>
              <a:buNone/>
              <a:defRPr>
                <a:latin typeface="Anton"/>
                <a:ea typeface="Anton"/>
                <a:cs typeface="Anton"/>
                <a:sym typeface="Anton"/>
              </a:defRPr>
            </a:lvl4pPr>
            <a:lvl5pPr lvl="4" rtl="0">
              <a:spcBef>
                <a:spcPts val="0"/>
              </a:spcBef>
              <a:spcAft>
                <a:spcPts val="0"/>
              </a:spcAft>
              <a:buSzPts val="3000"/>
              <a:buFont typeface="Anton"/>
              <a:buNone/>
              <a:defRPr>
                <a:latin typeface="Anton"/>
                <a:ea typeface="Anton"/>
                <a:cs typeface="Anton"/>
                <a:sym typeface="Anton"/>
              </a:defRPr>
            </a:lvl5pPr>
            <a:lvl6pPr lvl="5" rtl="0">
              <a:spcBef>
                <a:spcPts val="0"/>
              </a:spcBef>
              <a:spcAft>
                <a:spcPts val="0"/>
              </a:spcAft>
              <a:buSzPts val="3000"/>
              <a:buFont typeface="Anton"/>
              <a:buNone/>
              <a:defRPr>
                <a:latin typeface="Anton"/>
                <a:ea typeface="Anton"/>
                <a:cs typeface="Anton"/>
                <a:sym typeface="Anton"/>
              </a:defRPr>
            </a:lvl6pPr>
            <a:lvl7pPr lvl="6" rtl="0">
              <a:spcBef>
                <a:spcPts val="0"/>
              </a:spcBef>
              <a:spcAft>
                <a:spcPts val="0"/>
              </a:spcAft>
              <a:buSzPts val="3000"/>
              <a:buFont typeface="Anton"/>
              <a:buNone/>
              <a:defRPr>
                <a:latin typeface="Anton"/>
                <a:ea typeface="Anton"/>
                <a:cs typeface="Anton"/>
                <a:sym typeface="Anton"/>
              </a:defRPr>
            </a:lvl7pPr>
            <a:lvl8pPr lvl="7" rtl="0">
              <a:spcBef>
                <a:spcPts val="0"/>
              </a:spcBef>
              <a:spcAft>
                <a:spcPts val="0"/>
              </a:spcAft>
              <a:buSzPts val="3000"/>
              <a:buFont typeface="Anton"/>
              <a:buNone/>
              <a:defRPr>
                <a:latin typeface="Anton"/>
                <a:ea typeface="Anton"/>
                <a:cs typeface="Anton"/>
                <a:sym typeface="Anton"/>
              </a:defRPr>
            </a:lvl8pPr>
            <a:lvl9pPr lvl="8" rtl="0">
              <a:spcBef>
                <a:spcPts val="0"/>
              </a:spcBef>
              <a:spcAft>
                <a:spcPts val="0"/>
              </a:spcAft>
              <a:buSzPts val="3000"/>
              <a:buFont typeface="Anton"/>
              <a:buNone/>
              <a:defRPr>
                <a:latin typeface="Anton"/>
                <a:ea typeface="Anton"/>
                <a:cs typeface="Anton"/>
                <a:sym typeface="Anton"/>
              </a:defRPr>
            </a:lvl9pPr>
          </a:lstStyle>
          <a:p/>
        </p:txBody>
      </p:sp>
      <p:sp>
        <p:nvSpPr>
          <p:cNvPr id="249" name="Google Shape;249;p21"/>
          <p:cNvSpPr txBox="1"/>
          <p:nvPr>
            <p:ph idx="1" type="subTitle"/>
          </p:nvPr>
        </p:nvSpPr>
        <p:spPr>
          <a:xfrm>
            <a:off x="712900" y="1710150"/>
            <a:ext cx="2469300" cy="91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50" name="Google Shape;250;p21"/>
          <p:cNvSpPr txBox="1"/>
          <p:nvPr>
            <p:ph idx="2" type="subTitle"/>
          </p:nvPr>
        </p:nvSpPr>
        <p:spPr>
          <a:xfrm>
            <a:off x="3281974" y="1710159"/>
            <a:ext cx="2579700" cy="91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51" name="Google Shape;251;p21"/>
          <p:cNvSpPr txBox="1"/>
          <p:nvPr>
            <p:ph idx="3" type="subTitle"/>
          </p:nvPr>
        </p:nvSpPr>
        <p:spPr>
          <a:xfrm>
            <a:off x="712900" y="3387450"/>
            <a:ext cx="2469300" cy="91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52" name="Google Shape;252;p21"/>
          <p:cNvSpPr txBox="1"/>
          <p:nvPr>
            <p:ph idx="4" type="subTitle"/>
          </p:nvPr>
        </p:nvSpPr>
        <p:spPr>
          <a:xfrm>
            <a:off x="3281985" y="3387451"/>
            <a:ext cx="2579700" cy="91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53" name="Google Shape;253;p21"/>
          <p:cNvSpPr txBox="1"/>
          <p:nvPr>
            <p:ph idx="5" type="subTitle"/>
          </p:nvPr>
        </p:nvSpPr>
        <p:spPr>
          <a:xfrm>
            <a:off x="5961452" y="1710155"/>
            <a:ext cx="2469300" cy="91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54" name="Google Shape;254;p21"/>
          <p:cNvSpPr txBox="1"/>
          <p:nvPr>
            <p:ph idx="6" type="subTitle"/>
          </p:nvPr>
        </p:nvSpPr>
        <p:spPr>
          <a:xfrm>
            <a:off x="5961475" y="3387450"/>
            <a:ext cx="2469300" cy="91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55" name="Google Shape;255;p21"/>
          <p:cNvSpPr txBox="1"/>
          <p:nvPr>
            <p:ph idx="7" type="subTitle"/>
          </p:nvPr>
        </p:nvSpPr>
        <p:spPr>
          <a:xfrm>
            <a:off x="712900" y="1107269"/>
            <a:ext cx="2469300" cy="671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56" name="Google Shape;256;p21"/>
          <p:cNvSpPr txBox="1"/>
          <p:nvPr>
            <p:ph idx="8" type="subTitle"/>
          </p:nvPr>
        </p:nvSpPr>
        <p:spPr>
          <a:xfrm>
            <a:off x="3281976" y="1107269"/>
            <a:ext cx="2577300" cy="671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57" name="Google Shape;257;p21"/>
          <p:cNvSpPr txBox="1"/>
          <p:nvPr>
            <p:ph idx="9" type="subTitle"/>
          </p:nvPr>
        </p:nvSpPr>
        <p:spPr>
          <a:xfrm>
            <a:off x="5961455" y="1107269"/>
            <a:ext cx="2466900" cy="671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58" name="Google Shape;258;p21"/>
          <p:cNvSpPr txBox="1"/>
          <p:nvPr>
            <p:ph idx="13" type="subTitle"/>
          </p:nvPr>
        </p:nvSpPr>
        <p:spPr>
          <a:xfrm>
            <a:off x="712900" y="2787060"/>
            <a:ext cx="2469300" cy="671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59" name="Google Shape;259;p21"/>
          <p:cNvSpPr txBox="1"/>
          <p:nvPr>
            <p:ph idx="14" type="subTitle"/>
          </p:nvPr>
        </p:nvSpPr>
        <p:spPr>
          <a:xfrm>
            <a:off x="3281976" y="2787056"/>
            <a:ext cx="2577300" cy="671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sp>
        <p:nvSpPr>
          <p:cNvPr id="260" name="Google Shape;260;p21"/>
          <p:cNvSpPr txBox="1"/>
          <p:nvPr>
            <p:ph idx="15" type="subTitle"/>
          </p:nvPr>
        </p:nvSpPr>
        <p:spPr>
          <a:xfrm>
            <a:off x="5961455" y="2787050"/>
            <a:ext cx="2469300" cy="671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nton"/>
              <a:buNone/>
              <a:defRPr sz="2000">
                <a:solidFill>
                  <a:schemeClr val="dk1"/>
                </a:solidFill>
                <a:latin typeface="Anton"/>
                <a:ea typeface="Anton"/>
                <a:cs typeface="Anton"/>
                <a:sym typeface="Anton"/>
              </a:defRPr>
            </a:lvl1pPr>
            <a:lvl2pPr lvl="1" rtl="0" algn="ctr">
              <a:lnSpc>
                <a:spcPct val="100000"/>
              </a:lnSpc>
              <a:spcBef>
                <a:spcPts val="0"/>
              </a:spcBef>
              <a:spcAft>
                <a:spcPts val="0"/>
              </a:spcAft>
              <a:buSzPts val="2400"/>
              <a:buFont typeface="Anton"/>
              <a:buNone/>
              <a:defRPr b="1" sz="2400">
                <a:latin typeface="Anton"/>
                <a:ea typeface="Anton"/>
                <a:cs typeface="Anton"/>
                <a:sym typeface="Anton"/>
              </a:defRPr>
            </a:lvl2pPr>
            <a:lvl3pPr lvl="2" rtl="0" algn="ctr">
              <a:lnSpc>
                <a:spcPct val="100000"/>
              </a:lnSpc>
              <a:spcBef>
                <a:spcPts val="0"/>
              </a:spcBef>
              <a:spcAft>
                <a:spcPts val="0"/>
              </a:spcAft>
              <a:buSzPts val="2400"/>
              <a:buFont typeface="Anton"/>
              <a:buNone/>
              <a:defRPr b="1" sz="2400">
                <a:latin typeface="Anton"/>
                <a:ea typeface="Anton"/>
                <a:cs typeface="Anton"/>
                <a:sym typeface="Anton"/>
              </a:defRPr>
            </a:lvl3pPr>
            <a:lvl4pPr lvl="3" rtl="0" algn="ctr">
              <a:lnSpc>
                <a:spcPct val="100000"/>
              </a:lnSpc>
              <a:spcBef>
                <a:spcPts val="0"/>
              </a:spcBef>
              <a:spcAft>
                <a:spcPts val="0"/>
              </a:spcAft>
              <a:buSzPts val="2400"/>
              <a:buFont typeface="Anton"/>
              <a:buNone/>
              <a:defRPr b="1" sz="2400">
                <a:latin typeface="Anton"/>
                <a:ea typeface="Anton"/>
                <a:cs typeface="Anton"/>
                <a:sym typeface="Anton"/>
              </a:defRPr>
            </a:lvl4pPr>
            <a:lvl5pPr lvl="4" rtl="0" algn="ctr">
              <a:lnSpc>
                <a:spcPct val="100000"/>
              </a:lnSpc>
              <a:spcBef>
                <a:spcPts val="0"/>
              </a:spcBef>
              <a:spcAft>
                <a:spcPts val="0"/>
              </a:spcAft>
              <a:buSzPts val="2400"/>
              <a:buFont typeface="Anton"/>
              <a:buNone/>
              <a:defRPr b="1" sz="2400">
                <a:latin typeface="Anton"/>
                <a:ea typeface="Anton"/>
                <a:cs typeface="Anton"/>
                <a:sym typeface="Anton"/>
              </a:defRPr>
            </a:lvl5pPr>
            <a:lvl6pPr lvl="5" rtl="0" algn="ctr">
              <a:lnSpc>
                <a:spcPct val="100000"/>
              </a:lnSpc>
              <a:spcBef>
                <a:spcPts val="0"/>
              </a:spcBef>
              <a:spcAft>
                <a:spcPts val="0"/>
              </a:spcAft>
              <a:buSzPts val="2400"/>
              <a:buFont typeface="Anton"/>
              <a:buNone/>
              <a:defRPr b="1" sz="2400">
                <a:latin typeface="Anton"/>
                <a:ea typeface="Anton"/>
                <a:cs typeface="Anton"/>
                <a:sym typeface="Anton"/>
              </a:defRPr>
            </a:lvl6pPr>
            <a:lvl7pPr lvl="6" rtl="0" algn="ctr">
              <a:lnSpc>
                <a:spcPct val="100000"/>
              </a:lnSpc>
              <a:spcBef>
                <a:spcPts val="0"/>
              </a:spcBef>
              <a:spcAft>
                <a:spcPts val="0"/>
              </a:spcAft>
              <a:buSzPts val="2400"/>
              <a:buFont typeface="Anton"/>
              <a:buNone/>
              <a:defRPr b="1" sz="2400">
                <a:latin typeface="Anton"/>
                <a:ea typeface="Anton"/>
                <a:cs typeface="Anton"/>
                <a:sym typeface="Anton"/>
              </a:defRPr>
            </a:lvl7pPr>
            <a:lvl8pPr lvl="7" rtl="0" algn="ctr">
              <a:lnSpc>
                <a:spcPct val="100000"/>
              </a:lnSpc>
              <a:spcBef>
                <a:spcPts val="0"/>
              </a:spcBef>
              <a:spcAft>
                <a:spcPts val="0"/>
              </a:spcAft>
              <a:buSzPts val="2400"/>
              <a:buFont typeface="Anton"/>
              <a:buNone/>
              <a:defRPr b="1" sz="2400">
                <a:latin typeface="Anton"/>
                <a:ea typeface="Anton"/>
                <a:cs typeface="Anton"/>
                <a:sym typeface="Anton"/>
              </a:defRPr>
            </a:lvl8pPr>
            <a:lvl9pPr lvl="8" rtl="0" algn="ctr">
              <a:lnSpc>
                <a:spcPct val="100000"/>
              </a:lnSpc>
              <a:spcBef>
                <a:spcPts val="0"/>
              </a:spcBef>
              <a:spcAft>
                <a:spcPts val="0"/>
              </a:spcAft>
              <a:buSzPts val="2400"/>
              <a:buFont typeface="Anton"/>
              <a:buNone/>
              <a:defRPr b="1" sz="2400">
                <a:latin typeface="Anton"/>
                <a:ea typeface="Anton"/>
                <a:cs typeface="Anton"/>
                <a:sym typeface="Anton"/>
              </a:defRPr>
            </a:lvl9pPr>
          </a:lstStyle>
          <a:p/>
        </p:txBody>
      </p:sp>
      <p:grpSp>
        <p:nvGrpSpPr>
          <p:cNvPr id="261" name="Google Shape;261;p21"/>
          <p:cNvGrpSpPr/>
          <p:nvPr/>
        </p:nvGrpSpPr>
        <p:grpSpPr>
          <a:xfrm>
            <a:off x="174740" y="65385"/>
            <a:ext cx="8249255" cy="4902875"/>
            <a:chOff x="174740" y="65385"/>
            <a:chExt cx="8249255" cy="4902875"/>
          </a:xfrm>
        </p:grpSpPr>
        <p:sp>
          <p:nvSpPr>
            <p:cNvPr id="262" name="Google Shape;262;p21"/>
            <p:cNvSpPr/>
            <p:nvPr/>
          </p:nvSpPr>
          <p:spPr>
            <a:xfrm>
              <a:off x="174740" y="65385"/>
              <a:ext cx="863640" cy="585360"/>
            </a:xfrm>
            <a:custGeom>
              <a:rect b="b" l="l" r="r" t="t"/>
              <a:pathLst>
                <a:path extrusionOk="0" h="1626" w="2399">
                  <a:moveTo>
                    <a:pt x="394" y="927"/>
                  </a:moveTo>
                  <a:cubicBezTo>
                    <a:pt x="463" y="815"/>
                    <a:pt x="563" y="740"/>
                    <a:pt x="679" y="685"/>
                  </a:cubicBezTo>
                  <a:cubicBezTo>
                    <a:pt x="769" y="643"/>
                    <a:pt x="863" y="618"/>
                    <a:pt x="967" y="609"/>
                  </a:cubicBezTo>
                  <a:cubicBezTo>
                    <a:pt x="1007" y="779"/>
                    <a:pt x="1005" y="945"/>
                    <a:pt x="950" y="1108"/>
                  </a:cubicBezTo>
                  <a:cubicBezTo>
                    <a:pt x="915" y="1211"/>
                    <a:pt x="867" y="1308"/>
                    <a:pt x="790" y="1386"/>
                  </a:cubicBezTo>
                  <a:cubicBezTo>
                    <a:pt x="728" y="1449"/>
                    <a:pt x="656" y="1484"/>
                    <a:pt x="583" y="1484"/>
                  </a:cubicBezTo>
                  <a:cubicBezTo>
                    <a:pt x="545" y="1484"/>
                    <a:pt x="508" y="1474"/>
                    <a:pt x="471" y="1455"/>
                  </a:cubicBezTo>
                  <a:cubicBezTo>
                    <a:pt x="354" y="1392"/>
                    <a:pt x="298" y="1293"/>
                    <a:pt x="304" y="1174"/>
                  </a:cubicBezTo>
                  <a:cubicBezTo>
                    <a:pt x="308" y="1082"/>
                    <a:pt x="346" y="1003"/>
                    <a:pt x="394" y="927"/>
                  </a:cubicBezTo>
                  <a:moveTo>
                    <a:pt x="120" y="1489"/>
                  </a:moveTo>
                  <a:cubicBezTo>
                    <a:pt x="203" y="1561"/>
                    <a:pt x="300" y="1601"/>
                    <a:pt x="407" y="1616"/>
                  </a:cubicBezTo>
                  <a:cubicBezTo>
                    <a:pt x="452" y="1623"/>
                    <a:pt x="497" y="1626"/>
                    <a:pt x="542" y="1626"/>
                  </a:cubicBezTo>
                  <a:cubicBezTo>
                    <a:pt x="619" y="1626"/>
                    <a:pt x="695" y="1617"/>
                    <a:pt x="771" y="1600"/>
                  </a:cubicBezTo>
                  <a:cubicBezTo>
                    <a:pt x="999" y="1548"/>
                    <a:pt x="1174" y="1423"/>
                    <a:pt x="1292" y="1220"/>
                  </a:cubicBezTo>
                  <a:cubicBezTo>
                    <a:pt x="1392" y="1046"/>
                    <a:pt x="1444" y="862"/>
                    <a:pt x="1410" y="660"/>
                  </a:cubicBezTo>
                  <a:cubicBezTo>
                    <a:pt x="1408" y="652"/>
                    <a:pt x="1410" y="643"/>
                    <a:pt x="1411" y="631"/>
                  </a:cubicBezTo>
                  <a:cubicBezTo>
                    <a:pt x="1604" y="669"/>
                    <a:pt x="1785" y="735"/>
                    <a:pt x="1976" y="784"/>
                  </a:cubicBezTo>
                  <a:cubicBezTo>
                    <a:pt x="1917" y="836"/>
                    <a:pt x="1864" y="879"/>
                    <a:pt x="1815" y="925"/>
                  </a:cubicBezTo>
                  <a:cubicBezTo>
                    <a:pt x="1795" y="944"/>
                    <a:pt x="1766" y="964"/>
                    <a:pt x="1777" y="996"/>
                  </a:cubicBezTo>
                  <a:cubicBezTo>
                    <a:pt x="1789" y="1031"/>
                    <a:pt x="1824" y="1036"/>
                    <a:pt x="1855" y="1041"/>
                  </a:cubicBezTo>
                  <a:cubicBezTo>
                    <a:pt x="1869" y="1043"/>
                    <a:pt x="1883" y="1044"/>
                    <a:pt x="1897" y="1044"/>
                  </a:cubicBezTo>
                  <a:cubicBezTo>
                    <a:pt x="1950" y="1044"/>
                    <a:pt x="2000" y="1030"/>
                    <a:pt x="2048" y="1005"/>
                  </a:cubicBezTo>
                  <a:cubicBezTo>
                    <a:pt x="2169" y="942"/>
                    <a:pt x="2271" y="855"/>
                    <a:pt x="2361" y="754"/>
                  </a:cubicBezTo>
                  <a:cubicBezTo>
                    <a:pt x="2369" y="744"/>
                    <a:pt x="2377" y="734"/>
                    <a:pt x="2384" y="723"/>
                  </a:cubicBezTo>
                  <a:cubicBezTo>
                    <a:pt x="2408" y="685"/>
                    <a:pt x="2404" y="657"/>
                    <a:pt x="2369" y="627"/>
                  </a:cubicBezTo>
                  <a:cubicBezTo>
                    <a:pt x="2306" y="572"/>
                    <a:pt x="2243" y="516"/>
                    <a:pt x="2178" y="463"/>
                  </a:cubicBezTo>
                  <a:cubicBezTo>
                    <a:pt x="2136" y="428"/>
                    <a:pt x="2091" y="395"/>
                    <a:pt x="2043" y="367"/>
                  </a:cubicBezTo>
                  <a:cubicBezTo>
                    <a:pt x="2008" y="346"/>
                    <a:pt x="1970" y="336"/>
                    <a:pt x="1931" y="336"/>
                  </a:cubicBezTo>
                  <a:cubicBezTo>
                    <a:pt x="1905" y="336"/>
                    <a:pt x="1878" y="340"/>
                    <a:pt x="1851" y="349"/>
                  </a:cubicBezTo>
                  <a:cubicBezTo>
                    <a:pt x="1790" y="370"/>
                    <a:pt x="1785" y="396"/>
                    <a:pt x="1832" y="438"/>
                  </a:cubicBezTo>
                  <a:cubicBezTo>
                    <a:pt x="1894" y="494"/>
                    <a:pt x="1957" y="549"/>
                    <a:pt x="2020" y="605"/>
                  </a:cubicBezTo>
                  <a:cubicBezTo>
                    <a:pt x="2029" y="613"/>
                    <a:pt x="2036" y="621"/>
                    <a:pt x="2045" y="630"/>
                  </a:cubicBezTo>
                  <a:cubicBezTo>
                    <a:pt x="2041" y="630"/>
                    <a:pt x="2038" y="630"/>
                    <a:pt x="2034" y="630"/>
                  </a:cubicBezTo>
                  <a:cubicBezTo>
                    <a:pt x="2025" y="630"/>
                    <a:pt x="2018" y="628"/>
                    <a:pt x="2010" y="626"/>
                  </a:cubicBezTo>
                  <a:cubicBezTo>
                    <a:pt x="1960" y="610"/>
                    <a:pt x="1911" y="593"/>
                    <a:pt x="1861" y="578"/>
                  </a:cubicBezTo>
                  <a:cubicBezTo>
                    <a:pt x="1707" y="533"/>
                    <a:pt x="1550" y="505"/>
                    <a:pt x="1391" y="486"/>
                  </a:cubicBezTo>
                  <a:cubicBezTo>
                    <a:pt x="1376" y="484"/>
                    <a:pt x="1364" y="481"/>
                    <a:pt x="1355" y="474"/>
                  </a:cubicBezTo>
                  <a:lnTo>
                    <a:pt x="1355" y="474"/>
                  </a:lnTo>
                  <a:lnTo>
                    <a:pt x="1355" y="474"/>
                  </a:lnTo>
                  <a:cubicBezTo>
                    <a:pt x="1349" y="469"/>
                    <a:pt x="1343" y="463"/>
                    <a:pt x="1339" y="454"/>
                  </a:cubicBezTo>
                  <a:cubicBezTo>
                    <a:pt x="1264" y="311"/>
                    <a:pt x="1153" y="203"/>
                    <a:pt x="1016" y="121"/>
                  </a:cubicBezTo>
                  <a:cubicBezTo>
                    <a:pt x="893" y="46"/>
                    <a:pt x="760" y="0"/>
                    <a:pt x="616" y="0"/>
                  </a:cubicBezTo>
                  <a:cubicBezTo>
                    <a:pt x="613" y="0"/>
                    <a:pt x="610" y="0"/>
                    <a:pt x="607" y="0"/>
                  </a:cubicBezTo>
                  <a:cubicBezTo>
                    <a:pt x="554" y="0"/>
                    <a:pt x="500" y="11"/>
                    <a:pt x="448" y="21"/>
                  </a:cubicBezTo>
                  <a:cubicBezTo>
                    <a:pt x="427" y="25"/>
                    <a:pt x="406" y="36"/>
                    <a:pt x="388" y="49"/>
                  </a:cubicBezTo>
                  <a:cubicBezTo>
                    <a:pt x="358" y="71"/>
                    <a:pt x="362" y="96"/>
                    <a:pt x="397" y="107"/>
                  </a:cubicBezTo>
                  <a:cubicBezTo>
                    <a:pt x="416" y="114"/>
                    <a:pt x="437" y="117"/>
                    <a:pt x="457" y="118"/>
                  </a:cubicBezTo>
                  <a:cubicBezTo>
                    <a:pt x="503" y="120"/>
                    <a:pt x="545" y="132"/>
                    <a:pt x="584" y="153"/>
                  </a:cubicBezTo>
                  <a:cubicBezTo>
                    <a:pt x="675" y="200"/>
                    <a:pt x="757" y="258"/>
                    <a:pt x="827" y="334"/>
                  </a:cubicBezTo>
                  <a:cubicBezTo>
                    <a:pt x="866" y="376"/>
                    <a:pt x="899" y="424"/>
                    <a:pt x="919" y="479"/>
                  </a:cubicBezTo>
                  <a:cubicBezTo>
                    <a:pt x="913" y="482"/>
                    <a:pt x="911" y="484"/>
                    <a:pt x="908" y="484"/>
                  </a:cubicBezTo>
                  <a:cubicBezTo>
                    <a:pt x="894" y="487"/>
                    <a:pt x="880" y="489"/>
                    <a:pt x="866" y="491"/>
                  </a:cubicBezTo>
                  <a:cubicBezTo>
                    <a:pt x="730" y="510"/>
                    <a:pt x="599" y="547"/>
                    <a:pt x="475" y="605"/>
                  </a:cubicBezTo>
                  <a:cubicBezTo>
                    <a:pt x="334" y="671"/>
                    <a:pt x="209" y="758"/>
                    <a:pt x="117" y="887"/>
                  </a:cubicBezTo>
                  <a:cubicBezTo>
                    <a:pt x="49" y="983"/>
                    <a:pt x="5" y="1088"/>
                    <a:pt x="0" y="1208"/>
                  </a:cubicBezTo>
                  <a:cubicBezTo>
                    <a:pt x="-4" y="1320"/>
                    <a:pt x="34" y="1415"/>
                    <a:pt x="120" y="1489"/>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263" name="Google Shape;263;p21"/>
            <p:cNvSpPr/>
            <p:nvPr/>
          </p:nvSpPr>
          <p:spPr>
            <a:xfrm>
              <a:off x="7434355" y="4367780"/>
              <a:ext cx="989640" cy="600480"/>
            </a:xfrm>
            <a:custGeom>
              <a:rect b="b" l="l" r="r" t="t"/>
              <a:pathLst>
                <a:path extrusionOk="0" h="1668" w="2749">
                  <a:moveTo>
                    <a:pt x="2115" y="1406"/>
                  </a:moveTo>
                  <a:cubicBezTo>
                    <a:pt x="2315" y="1217"/>
                    <a:pt x="2485" y="1006"/>
                    <a:pt x="2642" y="786"/>
                  </a:cubicBezTo>
                  <a:cubicBezTo>
                    <a:pt x="2679" y="733"/>
                    <a:pt x="2710" y="676"/>
                    <a:pt x="2736" y="618"/>
                  </a:cubicBezTo>
                  <a:cubicBezTo>
                    <a:pt x="2762" y="560"/>
                    <a:pt x="2748" y="532"/>
                    <a:pt x="2695" y="492"/>
                  </a:cubicBezTo>
                  <a:cubicBezTo>
                    <a:pt x="2568" y="398"/>
                    <a:pt x="2442" y="304"/>
                    <a:pt x="2316" y="210"/>
                  </a:cubicBezTo>
                  <a:cubicBezTo>
                    <a:pt x="2273" y="179"/>
                    <a:pt x="2232" y="146"/>
                    <a:pt x="2187" y="119"/>
                  </a:cubicBezTo>
                  <a:cubicBezTo>
                    <a:pt x="2127" y="84"/>
                    <a:pt x="2065" y="51"/>
                    <a:pt x="2000" y="23"/>
                  </a:cubicBezTo>
                  <a:cubicBezTo>
                    <a:pt x="1966" y="8"/>
                    <a:pt x="1931" y="0"/>
                    <a:pt x="1897" y="0"/>
                  </a:cubicBezTo>
                  <a:cubicBezTo>
                    <a:pt x="1851" y="0"/>
                    <a:pt x="1805" y="13"/>
                    <a:pt x="1760" y="38"/>
                  </a:cubicBezTo>
                  <a:cubicBezTo>
                    <a:pt x="1685" y="78"/>
                    <a:pt x="1625" y="134"/>
                    <a:pt x="1579" y="202"/>
                  </a:cubicBezTo>
                  <a:cubicBezTo>
                    <a:pt x="1540" y="260"/>
                    <a:pt x="1528" y="322"/>
                    <a:pt x="1544" y="388"/>
                  </a:cubicBezTo>
                  <a:cubicBezTo>
                    <a:pt x="1550" y="416"/>
                    <a:pt x="1554" y="445"/>
                    <a:pt x="1559" y="475"/>
                  </a:cubicBezTo>
                  <a:cubicBezTo>
                    <a:pt x="1549" y="477"/>
                    <a:pt x="1542" y="480"/>
                    <a:pt x="1536" y="480"/>
                  </a:cubicBezTo>
                  <a:cubicBezTo>
                    <a:pt x="1406" y="493"/>
                    <a:pt x="1276" y="506"/>
                    <a:pt x="1146" y="518"/>
                  </a:cubicBezTo>
                  <a:cubicBezTo>
                    <a:pt x="892" y="542"/>
                    <a:pt x="639" y="573"/>
                    <a:pt x="387" y="618"/>
                  </a:cubicBezTo>
                  <a:cubicBezTo>
                    <a:pt x="321" y="630"/>
                    <a:pt x="255" y="645"/>
                    <a:pt x="191" y="665"/>
                  </a:cubicBezTo>
                  <a:cubicBezTo>
                    <a:pt x="116" y="689"/>
                    <a:pt x="59" y="737"/>
                    <a:pt x="24" y="805"/>
                  </a:cubicBezTo>
                  <a:cubicBezTo>
                    <a:pt x="5" y="842"/>
                    <a:pt x="11" y="872"/>
                    <a:pt x="64" y="872"/>
                  </a:cubicBezTo>
                  <a:cubicBezTo>
                    <a:pt x="66" y="872"/>
                    <a:pt x="69" y="872"/>
                    <a:pt x="71" y="872"/>
                  </a:cubicBezTo>
                  <a:cubicBezTo>
                    <a:pt x="206" y="866"/>
                    <a:pt x="342" y="863"/>
                    <a:pt x="478" y="855"/>
                  </a:cubicBezTo>
                  <a:cubicBezTo>
                    <a:pt x="667" y="845"/>
                    <a:pt x="856" y="832"/>
                    <a:pt x="1045" y="819"/>
                  </a:cubicBezTo>
                  <a:cubicBezTo>
                    <a:pt x="1177" y="810"/>
                    <a:pt x="1309" y="805"/>
                    <a:pt x="1440" y="789"/>
                  </a:cubicBezTo>
                  <a:cubicBezTo>
                    <a:pt x="1540" y="777"/>
                    <a:pt x="1638" y="753"/>
                    <a:pt x="1735" y="727"/>
                  </a:cubicBezTo>
                  <a:cubicBezTo>
                    <a:pt x="1827" y="702"/>
                    <a:pt x="1894" y="642"/>
                    <a:pt x="1934" y="560"/>
                  </a:cubicBezTo>
                  <a:cubicBezTo>
                    <a:pt x="1958" y="510"/>
                    <a:pt x="1945" y="488"/>
                    <a:pt x="1890" y="474"/>
                  </a:cubicBezTo>
                  <a:cubicBezTo>
                    <a:pt x="1882" y="472"/>
                    <a:pt x="1874" y="469"/>
                    <a:pt x="1865" y="467"/>
                  </a:cubicBezTo>
                  <a:cubicBezTo>
                    <a:pt x="1869" y="436"/>
                    <a:pt x="1873" y="408"/>
                    <a:pt x="1878" y="376"/>
                  </a:cubicBezTo>
                  <a:cubicBezTo>
                    <a:pt x="1902" y="384"/>
                    <a:pt x="1920" y="389"/>
                    <a:pt x="1936" y="397"/>
                  </a:cubicBezTo>
                  <a:cubicBezTo>
                    <a:pt x="2113" y="485"/>
                    <a:pt x="2289" y="573"/>
                    <a:pt x="2464" y="662"/>
                  </a:cubicBezTo>
                  <a:cubicBezTo>
                    <a:pt x="2480" y="670"/>
                    <a:pt x="2493" y="684"/>
                    <a:pt x="2505" y="694"/>
                  </a:cubicBezTo>
                  <a:cubicBezTo>
                    <a:pt x="2457" y="804"/>
                    <a:pt x="2034" y="1279"/>
                    <a:pt x="1929" y="1341"/>
                  </a:cubicBezTo>
                  <a:cubicBezTo>
                    <a:pt x="1920" y="1307"/>
                    <a:pt x="1910" y="1275"/>
                    <a:pt x="1902" y="1242"/>
                  </a:cubicBezTo>
                  <a:cubicBezTo>
                    <a:pt x="1895" y="1210"/>
                    <a:pt x="1896" y="1176"/>
                    <a:pt x="1883" y="1147"/>
                  </a:cubicBezTo>
                  <a:cubicBezTo>
                    <a:pt x="1863" y="1101"/>
                    <a:pt x="1853" y="1060"/>
                    <a:pt x="1883" y="1014"/>
                  </a:cubicBezTo>
                  <a:cubicBezTo>
                    <a:pt x="1894" y="998"/>
                    <a:pt x="1893" y="976"/>
                    <a:pt x="1877" y="960"/>
                  </a:cubicBezTo>
                  <a:cubicBezTo>
                    <a:pt x="1868" y="951"/>
                    <a:pt x="1858" y="948"/>
                    <a:pt x="1848" y="948"/>
                  </a:cubicBezTo>
                  <a:cubicBezTo>
                    <a:pt x="1838" y="948"/>
                    <a:pt x="1829" y="951"/>
                    <a:pt x="1819" y="953"/>
                  </a:cubicBezTo>
                  <a:cubicBezTo>
                    <a:pt x="1802" y="956"/>
                    <a:pt x="1785" y="959"/>
                    <a:pt x="1768" y="959"/>
                  </a:cubicBezTo>
                  <a:cubicBezTo>
                    <a:pt x="1761" y="959"/>
                    <a:pt x="1754" y="959"/>
                    <a:pt x="1747" y="957"/>
                  </a:cubicBezTo>
                  <a:cubicBezTo>
                    <a:pt x="1727" y="953"/>
                    <a:pt x="1706" y="951"/>
                    <a:pt x="1686" y="951"/>
                  </a:cubicBezTo>
                  <a:cubicBezTo>
                    <a:pt x="1653" y="951"/>
                    <a:pt x="1620" y="956"/>
                    <a:pt x="1587" y="961"/>
                  </a:cubicBezTo>
                  <a:cubicBezTo>
                    <a:pt x="1553" y="967"/>
                    <a:pt x="1519" y="972"/>
                    <a:pt x="1484" y="976"/>
                  </a:cubicBezTo>
                  <a:cubicBezTo>
                    <a:pt x="1202" y="1012"/>
                    <a:pt x="918" y="1043"/>
                    <a:pt x="640" y="1103"/>
                  </a:cubicBezTo>
                  <a:cubicBezTo>
                    <a:pt x="506" y="1131"/>
                    <a:pt x="374" y="1165"/>
                    <a:pt x="241" y="1200"/>
                  </a:cubicBezTo>
                  <a:cubicBezTo>
                    <a:pt x="166" y="1219"/>
                    <a:pt x="100" y="1257"/>
                    <a:pt x="52" y="1315"/>
                  </a:cubicBezTo>
                  <a:cubicBezTo>
                    <a:pt x="30" y="1341"/>
                    <a:pt x="13" y="1372"/>
                    <a:pt x="3" y="1404"/>
                  </a:cubicBezTo>
                  <a:cubicBezTo>
                    <a:pt x="-7" y="1433"/>
                    <a:pt x="9" y="1449"/>
                    <a:pt x="42" y="1453"/>
                  </a:cubicBezTo>
                  <a:cubicBezTo>
                    <a:pt x="48" y="1454"/>
                    <a:pt x="54" y="1454"/>
                    <a:pt x="60" y="1454"/>
                  </a:cubicBezTo>
                  <a:cubicBezTo>
                    <a:pt x="63" y="1454"/>
                    <a:pt x="66" y="1454"/>
                    <a:pt x="68" y="1454"/>
                  </a:cubicBezTo>
                  <a:cubicBezTo>
                    <a:pt x="169" y="1448"/>
                    <a:pt x="271" y="1448"/>
                    <a:pt x="370" y="1436"/>
                  </a:cubicBezTo>
                  <a:cubicBezTo>
                    <a:pt x="532" y="1415"/>
                    <a:pt x="692" y="1384"/>
                    <a:pt x="854" y="1361"/>
                  </a:cubicBezTo>
                  <a:cubicBezTo>
                    <a:pt x="1020" y="1336"/>
                    <a:pt x="1187" y="1313"/>
                    <a:pt x="1354" y="1293"/>
                  </a:cubicBezTo>
                  <a:cubicBezTo>
                    <a:pt x="1422" y="1285"/>
                    <a:pt x="1489" y="1277"/>
                    <a:pt x="1552" y="1252"/>
                  </a:cubicBezTo>
                  <a:cubicBezTo>
                    <a:pt x="1553" y="1251"/>
                    <a:pt x="1554" y="1251"/>
                    <a:pt x="1555" y="1251"/>
                  </a:cubicBezTo>
                  <a:cubicBezTo>
                    <a:pt x="1558" y="1251"/>
                    <a:pt x="1562" y="1253"/>
                    <a:pt x="1566" y="1253"/>
                  </a:cubicBezTo>
                  <a:cubicBezTo>
                    <a:pt x="1566" y="1275"/>
                    <a:pt x="1568" y="1297"/>
                    <a:pt x="1565" y="1317"/>
                  </a:cubicBezTo>
                  <a:cubicBezTo>
                    <a:pt x="1549" y="1430"/>
                    <a:pt x="1591" y="1528"/>
                    <a:pt x="1656" y="1619"/>
                  </a:cubicBezTo>
                  <a:cubicBezTo>
                    <a:pt x="1679" y="1652"/>
                    <a:pt x="1708" y="1668"/>
                    <a:pt x="1744" y="1668"/>
                  </a:cubicBezTo>
                  <a:cubicBezTo>
                    <a:pt x="1757" y="1668"/>
                    <a:pt x="1772" y="1666"/>
                    <a:pt x="1787" y="1662"/>
                  </a:cubicBezTo>
                  <a:cubicBezTo>
                    <a:pt x="1815" y="1654"/>
                    <a:pt x="1844" y="1643"/>
                    <a:pt x="1867" y="1627"/>
                  </a:cubicBezTo>
                  <a:cubicBezTo>
                    <a:pt x="1913" y="1595"/>
                    <a:pt x="1957" y="1560"/>
                    <a:pt x="1998" y="1523"/>
                  </a:cubicBezTo>
                  <a:cubicBezTo>
                    <a:pt x="2039" y="1486"/>
                    <a:pt x="2075" y="1444"/>
                    <a:pt x="2115" y="1406"/>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sp>
        <p:nvSpPr>
          <p:cNvPr id="264" name="Google Shape;264;p2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65" name="Shape 265"/>
        <p:cNvGrpSpPr/>
        <p:nvPr/>
      </p:nvGrpSpPr>
      <p:grpSpPr>
        <a:xfrm>
          <a:off x="0" y="0"/>
          <a:ext cx="0" cy="0"/>
          <a:chOff x="0" y="0"/>
          <a:chExt cx="0" cy="0"/>
        </a:xfrm>
      </p:grpSpPr>
      <p:pic>
        <p:nvPicPr>
          <p:cNvPr id="266" name="Google Shape;266;p22"/>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267" name="Google Shape;267;p22"/>
          <p:cNvGrpSpPr/>
          <p:nvPr/>
        </p:nvGrpSpPr>
        <p:grpSpPr>
          <a:xfrm>
            <a:off x="-1024900" y="229375"/>
            <a:ext cx="8462676" cy="5745250"/>
            <a:chOff x="-1024900" y="229375"/>
            <a:chExt cx="8462676" cy="5745250"/>
          </a:xfrm>
        </p:grpSpPr>
        <p:pic>
          <p:nvPicPr>
            <p:cNvPr id="268" name="Google Shape;268;p22"/>
            <p:cNvPicPr preferRelativeResize="0"/>
            <p:nvPr/>
          </p:nvPicPr>
          <p:blipFill>
            <a:blip r:embed="rId3">
              <a:alphaModFix amt="80000"/>
            </a:blip>
            <a:stretch>
              <a:fillRect/>
            </a:stretch>
          </p:blipFill>
          <p:spPr>
            <a:xfrm>
              <a:off x="-1024900" y="4517129"/>
              <a:ext cx="4991534" cy="1457496"/>
            </a:xfrm>
            <a:prstGeom prst="rect">
              <a:avLst/>
            </a:prstGeom>
            <a:noFill/>
            <a:ln>
              <a:noFill/>
            </a:ln>
          </p:spPr>
        </p:pic>
        <p:pic>
          <p:nvPicPr>
            <p:cNvPr id="269" name="Google Shape;269;p22"/>
            <p:cNvPicPr preferRelativeResize="0"/>
            <p:nvPr/>
          </p:nvPicPr>
          <p:blipFill>
            <a:blip r:embed="rId4">
              <a:alphaModFix amt="80000"/>
            </a:blip>
            <a:stretch>
              <a:fillRect/>
            </a:stretch>
          </p:blipFill>
          <p:spPr>
            <a:xfrm>
              <a:off x="2858125" y="229375"/>
              <a:ext cx="4579651" cy="229550"/>
            </a:xfrm>
            <a:prstGeom prst="rect">
              <a:avLst/>
            </a:prstGeom>
            <a:noFill/>
            <a:ln>
              <a:noFill/>
            </a:ln>
          </p:spPr>
        </p:pic>
      </p:grpSp>
      <p:pic>
        <p:nvPicPr>
          <p:cNvPr id="270" name="Google Shape;270;p22"/>
          <p:cNvPicPr preferRelativeResize="0"/>
          <p:nvPr/>
        </p:nvPicPr>
        <p:blipFill>
          <a:blip r:embed="rId5">
            <a:alphaModFix/>
          </a:blip>
          <a:stretch>
            <a:fillRect/>
          </a:stretch>
        </p:blipFill>
        <p:spPr>
          <a:xfrm flipH="1">
            <a:off x="5622050" y="4517117"/>
            <a:ext cx="1684975" cy="543383"/>
          </a:xfrm>
          <a:prstGeom prst="rect">
            <a:avLst/>
          </a:prstGeom>
          <a:noFill/>
          <a:ln>
            <a:noFill/>
          </a:ln>
        </p:spPr>
      </p:pic>
      <p:sp>
        <p:nvSpPr>
          <p:cNvPr id="271" name="Google Shape;271;p22"/>
          <p:cNvSpPr txBox="1"/>
          <p:nvPr>
            <p:ph type="title"/>
          </p:nvPr>
        </p:nvSpPr>
        <p:spPr>
          <a:xfrm>
            <a:off x="2347938" y="752375"/>
            <a:ext cx="4448100" cy="105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72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2" name="Google Shape;272;p22"/>
          <p:cNvSpPr txBox="1"/>
          <p:nvPr>
            <p:ph idx="1" type="subTitle"/>
          </p:nvPr>
        </p:nvSpPr>
        <p:spPr>
          <a:xfrm>
            <a:off x="2347900" y="1841450"/>
            <a:ext cx="4448100" cy="105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73" name="Google Shape;273;p22"/>
          <p:cNvSpPr/>
          <p:nvPr/>
        </p:nvSpPr>
        <p:spPr>
          <a:xfrm>
            <a:off x="8135455" y="3981580"/>
            <a:ext cx="744840" cy="723240"/>
          </a:xfrm>
          <a:custGeom>
            <a:rect b="b" l="l" r="r" t="t"/>
            <a:pathLst>
              <a:path extrusionOk="0" h="2009" w="2069">
                <a:moveTo>
                  <a:pt x="1312" y="1680"/>
                </a:moveTo>
                <a:cubicBezTo>
                  <a:pt x="1238" y="1701"/>
                  <a:pt x="1163" y="1713"/>
                  <a:pt x="1088" y="1713"/>
                </a:cubicBezTo>
                <a:cubicBezTo>
                  <a:pt x="1018" y="1713"/>
                  <a:pt x="948" y="1702"/>
                  <a:pt x="878" y="1677"/>
                </a:cubicBezTo>
                <a:cubicBezTo>
                  <a:pt x="659" y="1596"/>
                  <a:pt x="530" y="1433"/>
                  <a:pt x="463" y="1215"/>
                </a:cubicBezTo>
                <a:cubicBezTo>
                  <a:pt x="434" y="1119"/>
                  <a:pt x="420" y="1019"/>
                  <a:pt x="436" y="918"/>
                </a:cubicBezTo>
                <a:cubicBezTo>
                  <a:pt x="466" y="730"/>
                  <a:pt x="581" y="610"/>
                  <a:pt x="755" y="549"/>
                </a:cubicBezTo>
                <a:cubicBezTo>
                  <a:pt x="834" y="521"/>
                  <a:pt x="915" y="510"/>
                  <a:pt x="998" y="510"/>
                </a:cubicBezTo>
                <a:cubicBezTo>
                  <a:pt x="1051" y="510"/>
                  <a:pt x="1104" y="514"/>
                  <a:pt x="1158" y="523"/>
                </a:cubicBezTo>
                <a:cubicBezTo>
                  <a:pt x="1216" y="532"/>
                  <a:pt x="1269" y="553"/>
                  <a:pt x="1317" y="589"/>
                </a:cubicBezTo>
                <a:cubicBezTo>
                  <a:pt x="1336" y="603"/>
                  <a:pt x="1349" y="610"/>
                  <a:pt x="1364" y="610"/>
                </a:cubicBezTo>
                <a:cubicBezTo>
                  <a:pt x="1377" y="610"/>
                  <a:pt x="1391" y="603"/>
                  <a:pt x="1410" y="591"/>
                </a:cubicBezTo>
                <a:cubicBezTo>
                  <a:pt x="1504" y="531"/>
                  <a:pt x="1524" y="402"/>
                  <a:pt x="1454" y="316"/>
                </a:cubicBezTo>
                <a:cubicBezTo>
                  <a:pt x="1449" y="310"/>
                  <a:pt x="1444" y="304"/>
                  <a:pt x="1439" y="298"/>
                </a:cubicBezTo>
                <a:cubicBezTo>
                  <a:pt x="1440" y="294"/>
                  <a:pt x="1442" y="291"/>
                  <a:pt x="1443" y="287"/>
                </a:cubicBezTo>
                <a:cubicBezTo>
                  <a:pt x="1469" y="296"/>
                  <a:pt x="1495" y="303"/>
                  <a:pt x="1520" y="314"/>
                </a:cubicBezTo>
                <a:cubicBezTo>
                  <a:pt x="1624" y="362"/>
                  <a:pt x="1705" y="437"/>
                  <a:pt x="1757" y="541"/>
                </a:cubicBezTo>
                <a:cubicBezTo>
                  <a:pt x="1868" y="763"/>
                  <a:pt x="1886" y="993"/>
                  <a:pt x="1806" y="1228"/>
                </a:cubicBezTo>
                <a:cubicBezTo>
                  <a:pt x="1725" y="1468"/>
                  <a:pt x="1552" y="1612"/>
                  <a:pt x="1312" y="1680"/>
                </a:cubicBezTo>
                <a:moveTo>
                  <a:pt x="2069" y="784"/>
                </a:moveTo>
                <a:cubicBezTo>
                  <a:pt x="2067" y="643"/>
                  <a:pt x="2048" y="509"/>
                  <a:pt x="2006" y="378"/>
                </a:cubicBezTo>
                <a:cubicBezTo>
                  <a:pt x="1965" y="251"/>
                  <a:pt x="1892" y="147"/>
                  <a:pt x="1788" y="64"/>
                </a:cubicBezTo>
                <a:cubicBezTo>
                  <a:pt x="1735" y="21"/>
                  <a:pt x="1676" y="0"/>
                  <a:pt x="1611" y="0"/>
                </a:cubicBezTo>
                <a:cubicBezTo>
                  <a:pt x="1596" y="0"/>
                  <a:pt x="1581" y="1"/>
                  <a:pt x="1565" y="3"/>
                </a:cubicBezTo>
                <a:cubicBezTo>
                  <a:pt x="1514" y="11"/>
                  <a:pt x="1463" y="18"/>
                  <a:pt x="1412" y="29"/>
                </a:cubicBezTo>
                <a:cubicBezTo>
                  <a:pt x="1285" y="57"/>
                  <a:pt x="1162" y="93"/>
                  <a:pt x="1055" y="173"/>
                </a:cubicBezTo>
                <a:cubicBezTo>
                  <a:pt x="1045" y="182"/>
                  <a:pt x="1029" y="185"/>
                  <a:pt x="1015" y="186"/>
                </a:cubicBezTo>
                <a:cubicBezTo>
                  <a:pt x="923" y="199"/>
                  <a:pt x="834" y="223"/>
                  <a:pt x="751" y="266"/>
                </a:cubicBezTo>
                <a:cubicBezTo>
                  <a:pt x="464" y="414"/>
                  <a:pt x="241" y="628"/>
                  <a:pt x="95" y="919"/>
                </a:cubicBezTo>
                <a:cubicBezTo>
                  <a:pt x="9" y="1091"/>
                  <a:pt x="-22" y="1274"/>
                  <a:pt x="15" y="1466"/>
                </a:cubicBezTo>
                <a:cubicBezTo>
                  <a:pt x="51" y="1652"/>
                  <a:pt x="146" y="1798"/>
                  <a:pt x="311" y="1896"/>
                </a:cubicBezTo>
                <a:cubicBezTo>
                  <a:pt x="438" y="1971"/>
                  <a:pt x="576" y="2009"/>
                  <a:pt x="721" y="2009"/>
                </a:cubicBezTo>
                <a:cubicBezTo>
                  <a:pt x="738" y="2009"/>
                  <a:pt x="754" y="2008"/>
                  <a:pt x="771" y="2007"/>
                </a:cubicBezTo>
                <a:cubicBezTo>
                  <a:pt x="1099" y="1988"/>
                  <a:pt x="1395" y="1879"/>
                  <a:pt x="1646" y="1665"/>
                </a:cubicBezTo>
                <a:cubicBezTo>
                  <a:pt x="1916" y="1434"/>
                  <a:pt x="2068" y="1141"/>
                  <a:pt x="2069" y="784"/>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274" name="Google Shape;274;p2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75" name="Shape 275"/>
        <p:cNvGrpSpPr/>
        <p:nvPr/>
      </p:nvGrpSpPr>
      <p:grpSpPr>
        <a:xfrm>
          <a:off x="0" y="0"/>
          <a:ext cx="0" cy="0"/>
          <a:chOff x="0" y="0"/>
          <a:chExt cx="0" cy="0"/>
        </a:xfrm>
      </p:grpSpPr>
      <p:pic>
        <p:nvPicPr>
          <p:cNvPr id="276" name="Google Shape;276;p23"/>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pic>
        <p:nvPicPr>
          <p:cNvPr id="277" name="Google Shape;277;p23"/>
          <p:cNvPicPr preferRelativeResize="0"/>
          <p:nvPr/>
        </p:nvPicPr>
        <p:blipFill>
          <a:blip r:embed="rId3">
            <a:alphaModFix amt="80000"/>
          </a:blip>
          <a:stretch>
            <a:fillRect/>
          </a:stretch>
        </p:blipFill>
        <p:spPr>
          <a:xfrm rot="5400000">
            <a:off x="-1182373" y="1726861"/>
            <a:ext cx="3791201" cy="970025"/>
          </a:xfrm>
          <a:prstGeom prst="rect">
            <a:avLst/>
          </a:prstGeom>
          <a:noFill/>
          <a:ln>
            <a:noFill/>
          </a:ln>
        </p:spPr>
      </p:pic>
      <p:pic>
        <p:nvPicPr>
          <p:cNvPr id="278" name="Google Shape;278;p23"/>
          <p:cNvPicPr preferRelativeResize="0"/>
          <p:nvPr/>
        </p:nvPicPr>
        <p:blipFill>
          <a:blip r:embed="rId4">
            <a:alphaModFix/>
          </a:blip>
          <a:stretch>
            <a:fillRect/>
          </a:stretch>
        </p:blipFill>
        <p:spPr>
          <a:xfrm flipH="1" rot="-7">
            <a:off x="7880714" y="1700763"/>
            <a:ext cx="1263276" cy="2406702"/>
          </a:xfrm>
          <a:prstGeom prst="rect">
            <a:avLst/>
          </a:prstGeom>
          <a:noFill/>
          <a:ln>
            <a:noFill/>
          </a:ln>
        </p:spPr>
      </p:pic>
      <p:pic>
        <p:nvPicPr>
          <p:cNvPr id="279" name="Google Shape;279;p23"/>
          <p:cNvPicPr preferRelativeResize="0"/>
          <p:nvPr/>
        </p:nvPicPr>
        <p:blipFill>
          <a:blip r:embed="rId5">
            <a:alphaModFix/>
          </a:blip>
          <a:stretch>
            <a:fillRect/>
          </a:stretch>
        </p:blipFill>
        <p:spPr>
          <a:xfrm flipH="1" rot="10800000">
            <a:off x="612941" y="62640"/>
            <a:ext cx="1962675" cy="953723"/>
          </a:xfrm>
          <a:prstGeom prst="rect">
            <a:avLst/>
          </a:prstGeom>
          <a:noFill/>
          <a:ln>
            <a:noFill/>
          </a:ln>
        </p:spPr>
      </p:pic>
      <p:grpSp>
        <p:nvGrpSpPr>
          <p:cNvPr id="280" name="Google Shape;280;p23"/>
          <p:cNvGrpSpPr/>
          <p:nvPr/>
        </p:nvGrpSpPr>
        <p:grpSpPr>
          <a:xfrm>
            <a:off x="218405" y="316285"/>
            <a:ext cx="8725775" cy="4587963"/>
            <a:chOff x="218405" y="316285"/>
            <a:chExt cx="8725775" cy="4587963"/>
          </a:xfrm>
        </p:grpSpPr>
        <p:sp>
          <p:nvSpPr>
            <p:cNvPr id="281" name="Google Shape;281;p23"/>
            <p:cNvSpPr/>
            <p:nvPr/>
          </p:nvSpPr>
          <p:spPr>
            <a:xfrm>
              <a:off x="8080540" y="316285"/>
              <a:ext cx="863640" cy="585360"/>
            </a:xfrm>
            <a:custGeom>
              <a:rect b="b" l="l" r="r" t="t"/>
              <a:pathLst>
                <a:path extrusionOk="0" h="1626" w="2399">
                  <a:moveTo>
                    <a:pt x="394" y="927"/>
                  </a:moveTo>
                  <a:cubicBezTo>
                    <a:pt x="463" y="815"/>
                    <a:pt x="563" y="740"/>
                    <a:pt x="679" y="685"/>
                  </a:cubicBezTo>
                  <a:cubicBezTo>
                    <a:pt x="769" y="643"/>
                    <a:pt x="863" y="618"/>
                    <a:pt x="967" y="609"/>
                  </a:cubicBezTo>
                  <a:cubicBezTo>
                    <a:pt x="1007" y="779"/>
                    <a:pt x="1005" y="945"/>
                    <a:pt x="950" y="1108"/>
                  </a:cubicBezTo>
                  <a:cubicBezTo>
                    <a:pt x="915" y="1211"/>
                    <a:pt x="867" y="1308"/>
                    <a:pt x="790" y="1386"/>
                  </a:cubicBezTo>
                  <a:cubicBezTo>
                    <a:pt x="728" y="1449"/>
                    <a:pt x="656" y="1484"/>
                    <a:pt x="583" y="1484"/>
                  </a:cubicBezTo>
                  <a:cubicBezTo>
                    <a:pt x="545" y="1484"/>
                    <a:pt x="508" y="1474"/>
                    <a:pt x="471" y="1455"/>
                  </a:cubicBezTo>
                  <a:cubicBezTo>
                    <a:pt x="354" y="1392"/>
                    <a:pt x="298" y="1293"/>
                    <a:pt x="304" y="1174"/>
                  </a:cubicBezTo>
                  <a:cubicBezTo>
                    <a:pt x="308" y="1082"/>
                    <a:pt x="346" y="1003"/>
                    <a:pt x="394" y="927"/>
                  </a:cubicBezTo>
                  <a:moveTo>
                    <a:pt x="120" y="1489"/>
                  </a:moveTo>
                  <a:cubicBezTo>
                    <a:pt x="203" y="1561"/>
                    <a:pt x="300" y="1601"/>
                    <a:pt x="407" y="1616"/>
                  </a:cubicBezTo>
                  <a:cubicBezTo>
                    <a:pt x="452" y="1623"/>
                    <a:pt x="497" y="1626"/>
                    <a:pt x="542" y="1626"/>
                  </a:cubicBezTo>
                  <a:cubicBezTo>
                    <a:pt x="619" y="1626"/>
                    <a:pt x="695" y="1617"/>
                    <a:pt x="771" y="1600"/>
                  </a:cubicBezTo>
                  <a:cubicBezTo>
                    <a:pt x="999" y="1548"/>
                    <a:pt x="1174" y="1423"/>
                    <a:pt x="1292" y="1220"/>
                  </a:cubicBezTo>
                  <a:cubicBezTo>
                    <a:pt x="1392" y="1046"/>
                    <a:pt x="1444" y="862"/>
                    <a:pt x="1410" y="660"/>
                  </a:cubicBezTo>
                  <a:cubicBezTo>
                    <a:pt x="1408" y="652"/>
                    <a:pt x="1410" y="643"/>
                    <a:pt x="1411" y="631"/>
                  </a:cubicBezTo>
                  <a:cubicBezTo>
                    <a:pt x="1604" y="669"/>
                    <a:pt x="1785" y="735"/>
                    <a:pt x="1976" y="784"/>
                  </a:cubicBezTo>
                  <a:cubicBezTo>
                    <a:pt x="1917" y="836"/>
                    <a:pt x="1864" y="879"/>
                    <a:pt x="1815" y="925"/>
                  </a:cubicBezTo>
                  <a:cubicBezTo>
                    <a:pt x="1795" y="944"/>
                    <a:pt x="1766" y="964"/>
                    <a:pt x="1777" y="996"/>
                  </a:cubicBezTo>
                  <a:cubicBezTo>
                    <a:pt x="1789" y="1031"/>
                    <a:pt x="1824" y="1036"/>
                    <a:pt x="1855" y="1041"/>
                  </a:cubicBezTo>
                  <a:cubicBezTo>
                    <a:pt x="1869" y="1043"/>
                    <a:pt x="1883" y="1044"/>
                    <a:pt x="1897" y="1044"/>
                  </a:cubicBezTo>
                  <a:cubicBezTo>
                    <a:pt x="1950" y="1044"/>
                    <a:pt x="2000" y="1030"/>
                    <a:pt x="2048" y="1005"/>
                  </a:cubicBezTo>
                  <a:cubicBezTo>
                    <a:pt x="2169" y="942"/>
                    <a:pt x="2271" y="855"/>
                    <a:pt x="2361" y="754"/>
                  </a:cubicBezTo>
                  <a:cubicBezTo>
                    <a:pt x="2369" y="744"/>
                    <a:pt x="2377" y="734"/>
                    <a:pt x="2384" y="723"/>
                  </a:cubicBezTo>
                  <a:cubicBezTo>
                    <a:pt x="2408" y="685"/>
                    <a:pt x="2404" y="657"/>
                    <a:pt x="2369" y="627"/>
                  </a:cubicBezTo>
                  <a:cubicBezTo>
                    <a:pt x="2306" y="572"/>
                    <a:pt x="2243" y="516"/>
                    <a:pt x="2178" y="463"/>
                  </a:cubicBezTo>
                  <a:cubicBezTo>
                    <a:pt x="2136" y="428"/>
                    <a:pt x="2091" y="395"/>
                    <a:pt x="2043" y="367"/>
                  </a:cubicBezTo>
                  <a:cubicBezTo>
                    <a:pt x="2008" y="346"/>
                    <a:pt x="1970" y="336"/>
                    <a:pt x="1931" y="336"/>
                  </a:cubicBezTo>
                  <a:cubicBezTo>
                    <a:pt x="1905" y="336"/>
                    <a:pt x="1878" y="340"/>
                    <a:pt x="1851" y="349"/>
                  </a:cubicBezTo>
                  <a:cubicBezTo>
                    <a:pt x="1790" y="370"/>
                    <a:pt x="1785" y="396"/>
                    <a:pt x="1832" y="438"/>
                  </a:cubicBezTo>
                  <a:cubicBezTo>
                    <a:pt x="1894" y="494"/>
                    <a:pt x="1957" y="549"/>
                    <a:pt x="2020" y="605"/>
                  </a:cubicBezTo>
                  <a:cubicBezTo>
                    <a:pt x="2029" y="613"/>
                    <a:pt x="2036" y="621"/>
                    <a:pt x="2045" y="630"/>
                  </a:cubicBezTo>
                  <a:cubicBezTo>
                    <a:pt x="2041" y="630"/>
                    <a:pt x="2038" y="630"/>
                    <a:pt x="2034" y="630"/>
                  </a:cubicBezTo>
                  <a:cubicBezTo>
                    <a:pt x="2025" y="630"/>
                    <a:pt x="2018" y="628"/>
                    <a:pt x="2010" y="626"/>
                  </a:cubicBezTo>
                  <a:cubicBezTo>
                    <a:pt x="1960" y="610"/>
                    <a:pt x="1911" y="593"/>
                    <a:pt x="1861" y="578"/>
                  </a:cubicBezTo>
                  <a:cubicBezTo>
                    <a:pt x="1707" y="533"/>
                    <a:pt x="1550" y="505"/>
                    <a:pt x="1391" y="486"/>
                  </a:cubicBezTo>
                  <a:cubicBezTo>
                    <a:pt x="1376" y="484"/>
                    <a:pt x="1364" y="481"/>
                    <a:pt x="1355" y="474"/>
                  </a:cubicBezTo>
                  <a:lnTo>
                    <a:pt x="1355" y="474"/>
                  </a:lnTo>
                  <a:lnTo>
                    <a:pt x="1355" y="474"/>
                  </a:lnTo>
                  <a:cubicBezTo>
                    <a:pt x="1349" y="469"/>
                    <a:pt x="1343" y="463"/>
                    <a:pt x="1339" y="454"/>
                  </a:cubicBezTo>
                  <a:cubicBezTo>
                    <a:pt x="1264" y="311"/>
                    <a:pt x="1153" y="203"/>
                    <a:pt x="1016" y="121"/>
                  </a:cubicBezTo>
                  <a:cubicBezTo>
                    <a:pt x="893" y="46"/>
                    <a:pt x="760" y="0"/>
                    <a:pt x="616" y="0"/>
                  </a:cubicBezTo>
                  <a:cubicBezTo>
                    <a:pt x="613" y="0"/>
                    <a:pt x="610" y="0"/>
                    <a:pt x="607" y="0"/>
                  </a:cubicBezTo>
                  <a:cubicBezTo>
                    <a:pt x="554" y="0"/>
                    <a:pt x="500" y="11"/>
                    <a:pt x="448" y="21"/>
                  </a:cubicBezTo>
                  <a:cubicBezTo>
                    <a:pt x="427" y="25"/>
                    <a:pt x="406" y="36"/>
                    <a:pt x="388" y="49"/>
                  </a:cubicBezTo>
                  <a:cubicBezTo>
                    <a:pt x="358" y="71"/>
                    <a:pt x="362" y="96"/>
                    <a:pt x="397" y="107"/>
                  </a:cubicBezTo>
                  <a:cubicBezTo>
                    <a:pt x="416" y="114"/>
                    <a:pt x="437" y="117"/>
                    <a:pt x="457" y="118"/>
                  </a:cubicBezTo>
                  <a:cubicBezTo>
                    <a:pt x="503" y="120"/>
                    <a:pt x="545" y="132"/>
                    <a:pt x="584" y="153"/>
                  </a:cubicBezTo>
                  <a:cubicBezTo>
                    <a:pt x="675" y="200"/>
                    <a:pt x="757" y="258"/>
                    <a:pt x="827" y="334"/>
                  </a:cubicBezTo>
                  <a:cubicBezTo>
                    <a:pt x="866" y="376"/>
                    <a:pt x="899" y="424"/>
                    <a:pt x="919" y="479"/>
                  </a:cubicBezTo>
                  <a:cubicBezTo>
                    <a:pt x="913" y="482"/>
                    <a:pt x="911" y="484"/>
                    <a:pt x="908" y="484"/>
                  </a:cubicBezTo>
                  <a:cubicBezTo>
                    <a:pt x="894" y="487"/>
                    <a:pt x="880" y="489"/>
                    <a:pt x="866" y="491"/>
                  </a:cubicBezTo>
                  <a:cubicBezTo>
                    <a:pt x="730" y="510"/>
                    <a:pt x="599" y="547"/>
                    <a:pt x="475" y="605"/>
                  </a:cubicBezTo>
                  <a:cubicBezTo>
                    <a:pt x="334" y="671"/>
                    <a:pt x="209" y="758"/>
                    <a:pt x="117" y="887"/>
                  </a:cubicBezTo>
                  <a:cubicBezTo>
                    <a:pt x="49" y="983"/>
                    <a:pt x="5" y="1088"/>
                    <a:pt x="0" y="1208"/>
                  </a:cubicBezTo>
                  <a:cubicBezTo>
                    <a:pt x="-4" y="1320"/>
                    <a:pt x="34" y="1415"/>
                    <a:pt x="120" y="1489"/>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282" name="Google Shape;282;p23"/>
            <p:cNvSpPr/>
            <p:nvPr/>
          </p:nvSpPr>
          <p:spPr>
            <a:xfrm>
              <a:off x="218405" y="4303768"/>
              <a:ext cx="989640" cy="600480"/>
            </a:xfrm>
            <a:custGeom>
              <a:rect b="b" l="l" r="r" t="t"/>
              <a:pathLst>
                <a:path extrusionOk="0" h="1668" w="2749">
                  <a:moveTo>
                    <a:pt x="2115" y="1406"/>
                  </a:moveTo>
                  <a:cubicBezTo>
                    <a:pt x="2315" y="1217"/>
                    <a:pt x="2485" y="1006"/>
                    <a:pt x="2642" y="786"/>
                  </a:cubicBezTo>
                  <a:cubicBezTo>
                    <a:pt x="2679" y="733"/>
                    <a:pt x="2710" y="676"/>
                    <a:pt x="2736" y="618"/>
                  </a:cubicBezTo>
                  <a:cubicBezTo>
                    <a:pt x="2762" y="560"/>
                    <a:pt x="2748" y="532"/>
                    <a:pt x="2695" y="492"/>
                  </a:cubicBezTo>
                  <a:cubicBezTo>
                    <a:pt x="2568" y="398"/>
                    <a:pt x="2442" y="304"/>
                    <a:pt x="2316" y="210"/>
                  </a:cubicBezTo>
                  <a:cubicBezTo>
                    <a:pt x="2273" y="179"/>
                    <a:pt x="2232" y="146"/>
                    <a:pt x="2187" y="119"/>
                  </a:cubicBezTo>
                  <a:cubicBezTo>
                    <a:pt x="2127" y="84"/>
                    <a:pt x="2065" y="51"/>
                    <a:pt x="2000" y="23"/>
                  </a:cubicBezTo>
                  <a:cubicBezTo>
                    <a:pt x="1966" y="8"/>
                    <a:pt x="1931" y="0"/>
                    <a:pt x="1897" y="0"/>
                  </a:cubicBezTo>
                  <a:cubicBezTo>
                    <a:pt x="1851" y="0"/>
                    <a:pt x="1805" y="13"/>
                    <a:pt x="1760" y="38"/>
                  </a:cubicBezTo>
                  <a:cubicBezTo>
                    <a:pt x="1685" y="78"/>
                    <a:pt x="1625" y="134"/>
                    <a:pt x="1579" y="202"/>
                  </a:cubicBezTo>
                  <a:cubicBezTo>
                    <a:pt x="1540" y="260"/>
                    <a:pt x="1528" y="322"/>
                    <a:pt x="1544" y="388"/>
                  </a:cubicBezTo>
                  <a:cubicBezTo>
                    <a:pt x="1550" y="416"/>
                    <a:pt x="1554" y="445"/>
                    <a:pt x="1559" y="475"/>
                  </a:cubicBezTo>
                  <a:cubicBezTo>
                    <a:pt x="1549" y="477"/>
                    <a:pt x="1542" y="480"/>
                    <a:pt x="1536" y="480"/>
                  </a:cubicBezTo>
                  <a:cubicBezTo>
                    <a:pt x="1406" y="493"/>
                    <a:pt x="1276" y="506"/>
                    <a:pt x="1146" y="518"/>
                  </a:cubicBezTo>
                  <a:cubicBezTo>
                    <a:pt x="892" y="542"/>
                    <a:pt x="639" y="573"/>
                    <a:pt x="387" y="618"/>
                  </a:cubicBezTo>
                  <a:cubicBezTo>
                    <a:pt x="321" y="630"/>
                    <a:pt x="255" y="645"/>
                    <a:pt x="191" y="665"/>
                  </a:cubicBezTo>
                  <a:cubicBezTo>
                    <a:pt x="116" y="689"/>
                    <a:pt x="59" y="737"/>
                    <a:pt x="24" y="805"/>
                  </a:cubicBezTo>
                  <a:cubicBezTo>
                    <a:pt x="5" y="842"/>
                    <a:pt x="11" y="872"/>
                    <a:pt x="64" y="872"/>
                  </a:cubicBezTo>
                  <a:cubicBezTo>
                    <a:pt x="66" y="872"/>
                    <a:pt x="69" y="872"/>
                    <a:pt x="71" y="872"/>
                  </a:cubicBezTo>
                  <a:cubicBezTo>
                    <a:pt x="206" y="866"/>
                    <a:pt x="342" y="863"/>
                    <a:pt x="478" y="855"/>
                  </a:cubicBezTo>
                  <a:cubicBezTo>
                    <a:pt x="667" y="845"/>
                    <a:pt x="856" y="832"/>
                    <a:pt x="1045" y="819"/>
                  </a:cubicBezTo>
                  <a:cubicBezTo>
                    <a:pt x="1177" y="810"/>
                    <a:pt x="1309" y="805"/>
                    <a:pt x="1440" y="789"/>
                  </a:cubicBezTo>
                  <a:cubicBezTo>
                    <a:pt x="1540" y="777"/>
                    <a:pt x="1638" y="753"/>
                    <a:pt x="1735" y="727"/>
                  </a:cubicBezTo>
                  <a:cubicBezTo>
                    <a:pt x="1827" y="702"/>
                    <a:pt x="1894" y="642"/>
                    <a:pt x="1934" y="560"/>
                  </a:cubicBezTo>
                  <a:cubicBezTo>
                    <a:pt x="1958" y="510"/>
                    <a:pt x="1945" y="488"/>
                    <a:pt x="1890" y="474"/>
                  </a:cubicBezTo>
                  <a:cubicBezTo>
                    <a:pt x="1882" y="472"/>
                    <a:pt x="1874" y="469"/>
                    <a:pt x="1865" y="467"/>
                  </a:cubicBezTo>
                  <a:cubicBezTo>
                    <a:pt x="1869" y="436"/>
                    <a:pt x="1873" y="408"/>
                    <a:pt x="1878" y="376"/>
                  </a:cubicBezTo>
                  <a:cubicBezTo>
                    <a:pt x="1902" y="384"/>
                    <a:pt x="1920" y="389"/>
                    <a:pt x="1936" y="397"/>
                  </a:cubicBezTo>
                  <a:cubicBezTo>
                    <a:pt x="2113" y="485"/>
                    <a:pt x="2289" y="573"/>
                    <a:pt x="2464" y="662"/>
                  </a:cubicBezTo>
                  <a:cubicBezTo>
                    <a:pt x="2480" y="670"/>
                    <a:pt x="2493" y="684"/>
                    <a:pt x="2505" y="694"/>
                  </a:cubicBezTo>
                  <a:cubicBezTo>
                    <a:pt x="2457" y="804"/>
                    <a:pt x="2034" y="1279"/>
                    <a:pt x="1929" y="1341"/>
                  </a:cubicBezTo>
                  <a:cubicBezTo>
                    <a:pt x="1920" y="1307"/>
                    <a:pt x="1910" y="1275"/>
                    <a:pt x="1902" y="1242"/>
                  </a:cubicBezTo>
                  <a:cubicBezTo>
                    <a:pt x="1895" y="1210"/>
                    <a:pt x="1896" y="1176"/>
                    <a:pt x="1883" y="1147"/>
                  </a:cubicBezTo>
                  <a:cubicBezTo>
                    <a:pt x="1863" y="1101"/>
                    <a:pt x="1853" y="1060"/>
                    <a:pt x="1883" y="1014"/>
                  </a:cubicBezTo>
                  <a:cubicBezTo>
                    <a:pt x="1894" y="998"/>
                    <a:pt x="1893" y="976"/>
                    <a:pt x="1877" y="960"/>
                  </a:cubicBezTo>
                  <a:cubicBezTo>
                    <a:pt x="1868" y="951"/>
                    <a:pt x="1858" y="948"/>
                    <a:pt x="1848" y="948"/>
                  </a:cubicBezTo>
                  <a:cubicBezTo>
                    <a:pt x="1838" y="948"/>
                    <a:pt x="1829" y="951"/>
                    <a:pt x="1819" y="953"/>
                  </a:cubicBezTo>
                  <a:cubicBezTo>
                    <a:pt x="1802" y="956"/>
                    <a:pt x="1785" y="959"/>
                    <a:pt x="1768" y="959"/>
                  </a:cubicBezTo>
                  <a:cubicBezTo>
                    <a:pt x="1761" y="959"/>
                    <a:pt x="1754" y="959"/>
                    <a:pt x="1747" y="957"/>
                  </a:cubicBezTo>
                  <a:cubicBezTo>
                    <a:pt x="1727" y="953"/>
                    <a:pt x="1706" y="951"/>
                    <a:pt x="1686" y="951"/>
                  </a:cubicBezTo>
                  <a:cubicBezTo>
                    <a:pt x="1653" y="951"/>
                    <a:pt x="1620" y="956"/>
                    <a:pt x="1587" y="961"/>
                  </a:cubicBezTo>
                  <a:cubicBezTo>
                    <a:pt x="1553" y="967"/>
                    <a:pt x="1519" y="972"/>
                    <a:pt x="1484" y="976"/>
                  </a:cubicBezTo>
                  <a:cubicBezTo>
                    <a:pt x="1202" y="1012"/>
                    <a:pt x="918" y="1043"/>
                    <a:pt x="640" y="1103"/>
                  </a:cubicBezTo>
                  <a:cubicBezTo>
                    <a:pt x="506" y="1131"/>
                    <a:pt x="374" y="1165"/>
                    <a:pt x="241" y="1200"/>
                  </a:cubicBezTo>
                  <a:cubicBezTo>
                    <a:pt x="166" y="1219"/>
                    <a:pt x="100" y="1257"/>
                    <a:pt x="52" y="1315"/>
                  </a:cubicBezTo>
                  <a:cubicBezTo>
                    <a:pt x="30" y="1341"/>
                    <a:pt x="13" y="1372"/>
                    <a:pt x="3" y="1404"/>
                  </a:cubicBezTo>
                  <a:cubicBezTo>
                    <a:pt x="-7" y="1433"/>
                    <a:pt x="9" y="1449"/>
                    <a:pt x="42" y="1453"/>
                  </a:cubicBezTo>
                  <a:cubicBezTo>
                    <a:pt x="48" y="1454"/>
                    <a:pt x="54" y="1454"/>
                    <a:pt x="60" y="1454"/>
                  </a:cubicBezTo>
                  <a:cubicBezTo>
                    <a:pt x="63" y="1454"/>
                    <a:pt x="66" y="1454"/>
                    <a:pt x="68" y="1454"/>
                  </a:cubicBezTo>
                  <a:cubicBezTo>
                    <a:pt x="169" y="1448"/>
                    <a:pt x="271" y="1448"/>
                    <a:pt x="370" y="1436"/>
                  </a:cubicBezTo>
                  <a:cubicBezTo>
                    <a:pt x="532" y="1415"/>
                    <a:pt x="692" y="1384"/>
                    <a:pt x="854" y="1361"/>
                  </a:cubicBezTo>
                  <a:cubicBezTo>
                    <a:pt x="1020" y="1336"/>
                    <a:pt x="1187" y="1313"/>
                    <a:pt x="1354" y="1293"/>
                  </a:cubicBezTo>
                  <a:cubicBezTo>
                    <a:pt x="1422" y="1285"/>
                    <a:pt x="1489" y="1277"/>
                    <a:pt x="1552" y="1252"/>
                  </a:cubicBezTo>
                  <a:cubicBezTo>
                    <a:pt x="1553" y="1251"/>
                    <a:pt x="1554" y="1251"/>
                    <a:pt x="1555" y="1251"/>
                  </a:cubicBezTo>
                  <a:cubicBezTo>
                    <a:pt x="1558" y="1251"/>
                    <a:pt x="1562" y="1253"/>
                    <a:pt x="1566" y="1253"/>
                  </a:cubicBezTo>
                  <a:cubicBezTo>
                    <a:pt x="1566" y="1275"/>
                    <a:pt x="1568" y="1297"/>
                    <a:pt x="1565" y="1317"/>
                  </a:cubicBezTo>
                  <a:cubicBezTo>
                    <a:pt x="1549" y="1430"/>
                    <a:pt x="1591" y="1528"/>
                    <a:pt x="1656" y="1619"/>
                  </a:cubicBezTo>
                  <a:cubicBezTo>
                    <a:pt x="1679" y="1652"/>
                    <a:pt x="1708" y="1668"/>
                    <a:pt x="1744" y="1668"/>
                  </a:cubicBezTo>
                  <a:cubicBezTo>
                    <a:pt x="1757" y="1668"/>
                    <a:pt x="1772" y="1666"/>
                    <a:pt x="1787" y="1662"/>
                  </a:cubicBezTo>
                  <a:cubicBezTo>
                    <a:pt x="1815" y="1654"/>
                    <a:pt x="1844" y="1643"/>
                    <a:pt x="1867" y="1627"/>
                  </a:cubicBezTo>
                  <a:cubicBezTo>
                    <a:pt x="1913" y="1595"/>
                    <a:pt x="1957" y="1560"/>
                    <a:pt x="1998" y="1523"/>
                  </a:cubicBezTo>
                  <a:cubicBezTo>
                    <a:pt x="2039" y="1486"/>
                    <a:pt x="2075" y="1444"/>
                    <a:pt x="2115" y="1406"/>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sp>
        <p:nvSpPr>
          <p:cNvPr id="283" name="Google Shape;283;p2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84" name="Shape 284"/>
        <p:cNvGrpSpPr/>
        <p:nvPr/>
      </p:nvGrpSpPr>
      <p:grpSpPr>
        <a:xfrm>
          <a:off x="0" y="0"/>
          <a:ext cx="0" cy="0"/>
          <a:chOff x="0" y="0"/>
          <a:chExt cx="0" cy="0"/>
        </a:xfrm>
      </p:grpSpPr>
      <p:pic>
        <p:nvPicPr>
          <p:cNvPr id="285" name="Google Shape;285;p24"/>
          <p:cNvPicPr preferRelativeResize="0"/>
          <p:nvPr/>
        </p:nvPicPr>
        <p:blipFill rotWithShape="1">
          <a:blip r:embed="rId2">
            <a:alphaModFix/>
          </a:blip>
          <a:srcRect b="10629" l="0" r="0" t="10629"/>
          <a:stretch/>
        </p:blipFill>
        <p:spPr>
          <a:xfrm>
            <a:off x="0" y="0"/>
            <a:ext cx="9144003" cy="5143498"/>
          </a:xfrm>
          <a:prstGeom prst="rect">
            <a:avLst/>
          </a:prstGeom>
          <a:noFill/>
          <a:ln>
            <a:noFill/>
          </a:ln>
        </p:spPr>
      </p:pic>
      <p:grpSp>
        <p:nvGrpSpPr>
          <p:cNvPr id="286" name="Google Shape;286;p24"/>
          <p:cNvGrpSpPr/>
          <p:nvPr/>
        </p:nvGrpSpPr>
        <p:grpSpPr>
          <a:xfrm>
            <a:off x="-187574" y="-1275125"/>
            <a:ext cx="9616665" cy="6737336"/>
            <a:chOff x="-187574" y="-1275125"/>
            <a:chExt cx="9616665" cy="6737336"/>
          </a:xfrm>
        </p:grpSpPr>
        <p:pic>
          <p:nvPicPr>
            <p:cNvPr id="287" name="Google Shape;287;p24"/>
            <p:cNvPicPr preferRelativeResize="0"/>
            <p:nvPr/>
          </p:nvPicPr>
          <p:blipFill>
            <a:blip r:embed="rId3">
              <a:alphaModFix amt="80000"/>
            </a:blip>
            <a:stretch>
              <a:fillRect/>
            </a:stretch>
          </p:blipFill>
          <p:spPr>
            <a:xfrm rot="5400000">
              <a:off x="-2149749" y="687050"/>
              <a:ext cx="4825149" cy="900800"/>
            </a:xfrm>
            <a:prstGeom prst="rect">
              <a:avLst/>
            </a:prstGeom>
            <a:noFill/>
            <a:ln>
              <a:noFill/>
            </a:ln>
          </p:spPr>
        </p:pic>
        <p:pic>
          <p:nvPicPr>
            <p:cNvPr id="288" name="Google Shape;288;p24"/>
            <p:cNvPicPr preferRelativeResize="0"/>
            <p:nvPr/>
          </p:nvPicPr>
          <p:blipFill>
            <a:blip r:embed="rId4">
              <a:alphaModFix amt="80000"/>
            </a:blip>
            <a:stretch>
              <a:fillRect/>
            </a:stretch>
          </p:blipFill>
          <p:spPr>
            <a:xfrm>
              <a:off x="5637890" y="4492186"/>
              <a:ext cx="3791201" cy="970025"/>
            </a:xfrm>
            <a:prstGeom prst="rect">
              <a:avLst/>
            </a:prstGeom>
            <a:noFill/>
            <a:ln>
              <a:noFill/>
            </a:ln>
          </p:spPr>
        </p:pic>
      </p:grpSp>
      <p:pic>
        <p:nvPicPr>
          <p:cNvPr id="289" name="Google Shape;289;p24"/>
          <p:cNvPicPr preferRelativeResize="0"/>
          <p:nvPr/>
        </p:nvPicPr>
        <p:blipFill>
          <a:blip r:embed="rId5">
            <a:alphaModFix/>
          </a:blip>
          <a:stretch>
            <a:fillRect/>
          </a:stretch>
        </p:blipFill>
        <p:spPr>
          <a:xfrm>
            <a:off x="6981650" y="-128331"/>
            <a:ext cx="2096051" cy="2079681"/>
          </a:xfrm>
          <a:prstGeom prst="rect">
            <a:avLst/>
          </a:prstGeom>
          <a:noFill/>
          <a:ln>
            <a:noFill/>
          </a:ln>
        </p:spPr>
      </p:pic>
      <p:grpSp>
        <p:nvGrpSpPr>
          <p:cNvPr id="290" name="Google Shape;290;p24"/>
          <p:cNvGrpSpPr/>
          <p:nvPr/>
        </p:nvGrpSpPr>
        <p:grpSpPr>
          <a:xfrm>
            <a:off x="350957" y="-881317"/>
            <a:ext cx="3392085" cy="5297284"/>
            <a:chOff x="350957" y="-881317"/>
            <a:chExt cx="3392085" cy="5297284"/>
          </a:xfrm>
        </p:grpSpPr>
        <p:pic>
          <p:nvPicPr>
            <p:cNvPr id="291" name="Google Shape;291;p24"/>
            <p:cNvPicPr preferRelativeResize="0"/>
            <p:nvPr/>
          </p:nvPicPr>
          <p:blipFill>
            <a:blip r:embed="rId6">
              <a:alphaModFix/>
            </a:blip>
            <a:stretch>
              <a:fillRect/>
            </a:stretch>
          </p:blipFill>
          <p:spPr>
            <a:xfrm rot="-9900003">
              <a:off x="1109574" y="-575123"/>
              <a:ext cx="2522603" cy="1188802"/>
            </a:xfrm>
            <a:prstGeom prst="rect">
              <a:avLst/>
            </a:prstGeom>
            <a:noFill/>
            <a:ln>
              <a:noFill/>
            </a:ln>
          </p:spPr>
        </p:pic>
        <p:pic>
          <p:nvPicPr>
            <p:cNvPr id="292" name="Google Shape;292;p24"/>
            <p:cNvPicPr preferRelativeResize="0"/>
            <p:nvPr/>
          </p:nvPicPr>
          <p:blipFill>
            <a:blip r:embed="rId7">
              <a:alphaModFix/>
            </a:blip>
            <a:stretch>
              <a:fillRect/>
            </a:stretch>
          </p:blipFill>
          <p:spPr>
            <a:xfrm flipH="1">
              <a:off x="350957" y="3377289"/>
              <a:ext cx="1019149" cy="1038677"/>
            </a:xfrm>
            <a:prstGeom prst="rect">
              <a:avLst/>
            </a:prstGeom>
            <a:noFill/>
            <a:ln>
              <a:noFill/>
            </a:ln>
          </p:spPr>
        </p:pic>
      </p:grpSp>
      <p:sp>
        <p:nvSpPr>
          <p:cNvPr id="293" name="Google Shape;293;p24"/>
          <p:cNvSpPr/>
          <p:nvPr/>
        </p:nvSpPr>
        <p:spPr>
          <a:xfrm>
            <a:off x="8015155" y="4221520"/>
            <a:ext cx="831240" cy="649800"/>
          </a:xfrm>
          <a:custGeom>
            <a:rect b="b" l="l" r="r" t="t"/>
            <a:pathLst>
              <a:path extrusionOk="0" h="1805" w="2309">
                <a:moveTo>
                  <a:pt x="419" y="1707"/>
                </a:moveTo>
                <a:cubicBezTo>
                  <a:pt x="548" y="1761"/>
                  <a:pt x="683" y="1784"/>
                  <a:pt x="821" y="1797"/>
                </a:cubicBezTo>
                <a:cubicBezTo>
                  <a:pt x="874" y="1802"/>
                  <a:pt x="927" y="1805"/>
                  <a:pt x="979" y="1805"/>
                </a:cubicBezTo>
                <a:cubicBezTo>
                  <a:pt x="1300" y="1805"/>
                  <a:pt x="1596" y="1710"/>
                  <a:pt x="1867" y="1520"/>
                </a:cubicBezTo>
                <a:cubicBezTo>
                  <a:pt x="2028" y="1406"/>
                  <a:pt x="2151" y="1260"/>
                  <a:pt x="2238" y="1082"/>
                </a:cubicBezTo>
                <a:cubicBezTo>
                  <a:pt x="2290" y="976"/>
                  <a:pt x="2313" y="865"/>
                  <a:pt x="2308" y="747"/>
                </a:cubicBezTo>
                <a:cubicBezTo>
                  <a:pt x="2302" y="610"/>
                  <a:pt x="2253" y="491"/>
                  <a:pt x="2159" y="392"/>
                </a:cubicBezTo>
                <a:cubicBezTo>
                  <a:pt x="2127" y="357"/>
                  <a:pt x="2091" y="325"/>
                  <a:pt x="2053" y="297"/>
                </a:cubicBezTo>
                <a:cubicBezTo>
                  <a:pt x="2030" y="280"/>
                  <a:pt x="2007" y="264"/>
                  <a:pt x="1983" y="249"/>
                </a:cubicBezTo>
                <a:cubicBezTo>
                  <a:pt x="2018" y="207"/>
                  <a:pt x="2053" y="165"/>
                  <a:pt x="2088" y="122"/>
                </a:cubicBezTo>
                <a:cubicBezTo>
                  <a:pt x="2100" y="108"/>
                  <a:pt x="2112" y="93"/>
                  <a:pt x="2121" y="76"/>
                </a:cubicBezTo>
                <a:cubicBezTo>
                  <a:pt x="2132" y="55"/>
                  <a:pt x="2144" y="31"/>
                  <a:pt x="2123" y="10"/>
                </a:cubicBezTo>
                <a:cubicBezTo>
                  <a:pt x="2116" y="3"/>
                  <a:pt x="2107" y="0"/>
                  <a:pt x="2099" y="0"/>
                </a:cubicBezTo>
                <a:cubicBezTo>
                  <a:pt x="2086" y="0"/>
                  <a:pt x="2073" y="7"/>
                  <a:pt x="2062" y="13"/>
                </a:cubicBezTo>
                <a:cubicBezTo>
                  <a:pt x="2035" y="29"/>
                  <a:pt x="2008" y="47"/>
                  <a:pt x="1986" y="69"/>
                </a:cubicBezTo>
                <a:cubicBezTo>
                  <a:pt x="1949" y="108"/>
                  <a:pt x="1911" y="147"/>
                  <a:pt x="1873" y="186"/>
                </a:cubicBezTo>
                <a:cubicBezTo>
                  <a:pt x="1698" y="97"/>
                  <a:pt x="1510" y="56"/>
                  <a:pt x="1312" y="56"/>
                </a:cubicBezTo>
                <a:cubicBezTo>
                  <a:pt x="1255" y="56"/>
                  <a:pt x="1196" y="59"/>
                  <a:pt x="1137" y="66"/>
                </a:cubicBezTo>
                <a:cubicBezTo>
                  <a:pt x="1044" y="77"/>
                  <a:pt x="954" y="102"/>
                  <a:pt x="867" y="138"/>
                </a:cubicBezTo>
                <a:cubicBezTo>
                  <a:pt x="810" y="162"/>
                  <a:pt x="763" y="198"/>
                  <a:pt x="732" y="252"/>
                </a:cubicBezTo>
                <a:cubicBezTo>
                  <a:pt x="721" y="270"/>
                  <a:pt x="711" y="290"/>
                  <a:pt x="723" y="310"/>
                </a:cubicBezTo>
                <a:cubicBezTo>
                  <a:pt x="730" y="321"/>
                  <a:pt x="739" y="324"/>
                  <a:pt x="750" y="324"/>
                </a:cubicBezTo>
                <a:cubicBezTo>
                  <a:pt x="758" y="324"/>
                  <a:pt x="767" y="322"/>
                  <a:pt x="775" y="321"/>
                </a:cubicBezTo>
                <a:cubicBezTo>
                  <a:pt x="848" y="317"/>
                  <a:pt x="921" y="311"/>
                  <a:pt x="993" y="306"/>
                </a:cubicBezTo>
                <a:cubicBezTo>
                  <a:pt x="1106" y="308"/>
                  <a:pt x="1218" y="318"/>
                  <a:pt x="1329" y="340"/>
                </a:cubicBezTo>
                <a:cubicBezTo>
                  <a:pt x="1437" y="361"/>
                  <a:pt x="1541" y="393"/>
                  <a:pt x="1640" y="439"/>
                </a:cubicBezTo>
                <a:cubicBezTo>
                  <a:pt x="1638" y="440"/>
                  <a:pt x="1637" y="442"/>
                  <a:pt x="1635" y="443"/>
                </a:cubicBezTo>
                <a:cubicBezTo>
                  <a:pt x="1467" y="639"/>
                  <a:pt x="1306" y="841"/>
                  <a:pt x="1141" y="1039"/>
                </a:cubicBezTo>
                <a:cubicBezTo>
                  <a:pt x="1124" y="1060"/>
                  <a:pt x="1107" y="1080"/>
                  <a:pt x="1087" y="1102"/>
                </a:cubicBezTo>
                <a:cubicBezTo>
                  <a:pt x="1032" y="1049"/>
                  <a:pt x="981" y="997"/>
                  <a:pt x="928" y="948"/>
                </a:cubicBezTo>
                <a:cubicBezTo>
                  <a:pt x="901" y="923"/>
                  <a:pt x="872" y="902"/>
                  <a:pt x="842" y="881"/>
                </a:cubicBezTo>
                <a:cubicBezTo>
                  <a:pt x="830" y="873"/>
                  <a:pt x="817" y="870"/>
                  <a:pt x="804" y="870"/>
                </a:cubicBezTo>
                <a:cubicBezTo>
                  <a:pt x="792" y="870"/>
                  <a:pt x="781" y="872"/>
                  <a:pt x="769" y="878"/>
                </a:cubicBezTo>
                <a:cubicBezTo>
                  <a:pt x="715" y="903"/>
                  <a:pt x="676" y="943"/>
                  <a:pt x="652" y="997"/>
                </a:cubicBezTo>
                <a:cubicBezTo>
                  <a:pt x="643" y="1018"/>
                  <a:pt x="643" y="1037"/>
                  <a:pt x="654" y="1056"/>
                </a:cubicBezTo>
                <a:cubicBezTo>
                  <a:pt x="716" y="1160"/>
                  <a:pt x="781" y="1261"/>
                  <a:pt x="865" y="1348"/>
                </a:cubicBezTo>
                <a:cubicBezTo>
                  <a:pt x="891" y="1375"/>
                  <a:pt x="913" y="1388"/>
                  <a:pt x="938" y="1388"/>
                </a:cubicBezTo>
                <a:cubicBezTo>
                  <a:pt x="955" y="1388"/>
                  <a:pt x="974" y="1382"/>
                  <a:pt x="997" y="1371"/>
                </a:cubicBezTo>
                <a:cubicBezTo>
                  <a:pt x="1049" y="1347"/>
                  <a:pt x="1091" y="1312"/>
                  <a:pt x="1128" y="1270"/>
                </a:cubicBezTo>
                <a:cubicBezTo>
                  <a:pt x="1177" y="1214"/>
                  <a:pt x="1226" y="1157"/>
                  <a:pt x="1271" y="1098"/>
                </a:cubicBezTo>
                <a:cubicBezTo>
                  <a:pt x="1425" y="893"/>
                  <a:pt x="1594" y="699"/>
                  <a:pt x="1763" y="505"/>
                </a:cubicBezTo>
                <a:cubicBezTo>
                  <a:pt x="1789" y="522"/>
                  <a:pt x="1814" y="539"/>
                  <a:pt x="1839" y="558"/>
                </a:cubicBezTo>
                <a:cubicBezTo>
                  <a:pt x="1922" y="621"/>
                  <a:pt x="1986" y="699"/>
                  <a:pt x="2017" y="799"/>
                </a:cubicBezTo>
                <a:cubicBezTo>
                  <a:pt x="2047" y="897"/>
                  <a:pt x="2063" y="998"/>
                  <a:pt x="2027" y="1098"/>
                </a:cubicBezTo>
                <a:cubicBezTo>
                  <a:pt x="1989" y="1204"/>
                  <a:pt x="1925" y="1293"/>
                  <a:pt x="1828" y="1357"/>
                </a:cubicBezTo>
                <a:cubicBezTo>
                  <a:pt x="1702" y="1441"/>
                  <a:pt x="1564" y="1500"/>
                  <a:pt x="1417" y="1537"/>
                </a:cubicBezTo>
                <a:cubicBezTo>
                  <a:pt x="1303" y="1566"/>
                  <a:pt x="1188" y="1578"/>
                  <a:pt x="1073" y="1578"/>
                </a:cubicBezTo>
                <a:cubicBezTo>
                  <a:pt x="993" y="1578"/>
                  <a:pt x="913" y="1572"/>
                  <a:pt x="832" y="1562"/>
                </a:cubicBezTo>
                <a:cubicBezTo>
                  <a:pt x="709" y="1546"/>
                  <a:pt x="590" y="1515"/>
                  <a:pt x="483" y="1449"/>
                </a:cubicBezTo>
                <a:cubicBezTo>
                  <a:pt x="380" y="1387"/>
                  <a:pt x="298" y="1306"/>
                  <a:pt x="247" y="1196"/>
                </a:cubicBezTo>
                <a:cubicBezTo>
                  <a:pt x="170" y="1031"/>
                  <a:pt x="215" y="806"/>
                  <a:pt x="383" y="700"/>
                </a:cubicBezTo>
                <a:cubicBezTo>
                  <a:pt x="489" y="633"/>
                  <a:pt x="605" y="594"/>
                  <a:pt x="724" y="560"/>
                </a:cubicBezTo>
                <a:cubicBezTo>
                  <a:pt x="733" y="558"/>
                  <a:pt x="742" y="557"/>
                  <a:pt x="751" y="557"/>
                </a:cubicBezTo>
                <a:cubicBezTo>
                  <a:pt x="758" y="557"/>
                  <a:pt x="765" y="558"/>
                  <a:pt x="771" y="558"/>
                </a:cubicBezTo>
                <a:cubicBezTo>
                  <a:pt x="775" y="559"/>
                  <a:pt x="779" y="559"/>
                  <a:pt x="782" y="559"/>
                </a:cubicBezTo>
                <a:cubicBezTo>
                  <a:pt x="845" y="559"/>
                  <a:pt x="902" y="521"/>
                  <a:pt x="924" y="462"/>
                </a:cubicBezTo>
                <a:cubicBezTo>
                  <a:pt x="936" y="429"/>
                  <a:pt x="926" y="400"/>
                  <a:pt x="893" y="389"/>
                </a:cubicBezTo>
                <a:cubicBezTo>
                  <a:pt x="876" y="383"/>
                  <a:pt x="857" y="380"/>
                  <a:pt x="838" y="380"/>
                </a:cubicBezTo>
                <a:cubicBezTo>
                  <a:pt x="831" y="380"/>
                  <a:pt x="825" y="380"/>
                  <a:pt x="819" y="381"/>
                </a:cubicBezTo>
                <a:cubicBezTo>
                  <a:pt x="619" y="411"/>
                  <a:pt x="437" y="479"/>
                  <a:pt x="284" y="617"/>
                </a:cubicBezTo>
                <a:cubicBezTo>
                  <a:pt x="162" y="726"/>
                  <a:pt x="67" y="851"/>
                  <a:pt x="22" y="1010"/>
                </a:cubicBezTo>
                <a:cubicBezTo>
                  <a:pt x="-26" y="1179"/>
                  <a:pt x="3" y="1333"/>
                  <a:pt x="108" y="1473"/>
                </a:cubicBezTo>
                <a:cubicBezTo>
                  <a:pt x="190" y="1580"/>
                  <a:pt x="296" y="1655"/>
                  <a:pt x="419" y="1707"/>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294" name="Google Shape;294;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rtl="0" algn="ctr">
              <a:spcBef>
                <a:spcPts val="0"/>
              </a:spcBef>
              <a:spcAft>
                <a:spcPts val="0"/>
              </a:spcAft>
              <a:buClr>
                <a:schemeClr val="dk1"/>
              </a:buClr>
              <a:buSzPts val="3000"/>
              <a:buFont typeface="Anton"/>
              <a:buNone/>
              <a:defRPr b="1" sz="3000">
                <a:solidFill>
                  <a:schemeClr val="dk1"/>
                </a:solidFill>
                <a:latin typeface="Anton"/>
                <a:ea typeface="Anton"/>
                <a:cs typeface="Anton"/>
                <a:sym typeface="Anton"/>
              </a:defRPr>
            </a:lvl2pPr>
            <a:lvl3pPr lvl="2" rtl="0" algn="ctr">
              <a:spcBef>
                <a:spcPts val="0"/>
              </a:spcBef>
              <a:spcAft>
                <a:spcPts val="0"/>
              </a:spcAft>
              <a:buClr>
                <a:schemeClr val="dk1"/>
              </a:buClr>
              <a:buSzPts val="3000"/>
              <a:buFont typeface="Anton"/>
              <a:buNone/>
              <a:defRPr b="1" sz="3000">
                <a:solidFill>
                  <a:schemeClr val="dk1"/>
                </a:solidFill>
                <a:latin typeface="Anton"/>
                <a:ea typeface="Anton"/>
                <a:cs typeface="Anton"/>
                <a:sym typeface="Anton"/>
              </a:defRPr>
            </a:lvl3pPr>
            <a:lvl4pPr lvl="3" rtl="0" algn="ctr">
              <a:spcBef>
                <a:spcPts val="0"/>
              </a:spcBef>
              <a:spcAft>
                <a:spcPts val="0"/>
              </a:spcAft>
              <a:buClr>
                <a:schemeClr val="dk1"/>
              </a:buClr>
              <a:buSzPts val="3000"/>
              <a:buFont typeface="Anton"/>
              <a:buNone/>
              <a:defRPr b="1" sz="3000">
                <a:solidFill>
                  <a:schemeClr val="dk1"/>
                </a:solidFill>
                <a:latin typeface="Anton"/>
                <a:ea typeface="Anton"/>
                <a:cs typeface="Anton"/>
                <a:sym typeface="Anton"/>
              </a:defRPr>
            </a:lvl4pPr>
            <a:lvl5pPr lvl="4" rtl="0" algn="ctr">
              <a:spcBef>
                <a:spcPts val="0"/>
              </a:spcBef>
              <a:spcAft>
                <a:spcPts val="0"/>
              </a:spcAft>
              <a:buClr>
                <a:schemeClr val="dk1"/>
              </a:buClr>
              <a:buSzPts val="3000"/>
              <a:buFont typeface="Anton"/>
              <a:buNone/>
              <a:defRPr b="1" sz="3000">
                <a:solidFill>
                  <a:schemeClr val="dk1"/>
                </a:solidFill>
                <a:latin typeface="Anton"/>
                <a:ea typeface="Anton"/>
                <a:cs typeface="Anton"/>
                <a:sym typeface="Anton"/>
              </a:defRPr>
            </a:lvl5pPr>
            <a:lvl6pPr lvl="5" rtl="0" algn="ctr">
              <a:spcBef>
                <a:spcPts val="0"/>
              </a:spcBef>
              <a:spcAft>
                <a:spcPts val="0"/>
              </a:spcAft>
              <a:buClr>
                <a:schemeClr val="dk1"/>
              </a:buClr>
              <a:buSzPts val="3000"/>
              <a:buFont typeface="Anton"/>
              <a:buNone/>
              <a:defRPr b="1" sz="3000">
                <a:solidFill>
                  <a:schemeClr val="dk1"/>
                </a:solidFill>
                <a:latin typeface="Anton"/>
                <a:ea typeface="Anton"/>
                <a:cs typeface="Anton"/>
                <a:sym typeface="Anton"/>
              </a:defRPr>
            </a:lvl6pPr>
            <a:lvl7pPr lvl="6" rtl="0" algn="ctr">
              <a:spcBef>
                <a:spcPts val="0"/>
              </a:spcBef>
              <a:spcAft>
                <a:spcPts val="0"/>
              </a:spcAft>
              <a:buClr>
                <a:schemeClr val="dk1"/>
              </a:buClr>
              <a:buSzPts val="3000"/>
              <a:buFont typeface="Anton"/>
              <a:buNone/>
              <a:defRPr b="1" sz="3000">
                <a:solidFill>
                  <a:schemeClr val="dk1"/>
                </a:solidFill>
                <a:latin typeface="Anton"/>
                <a:ea typeface="Anton"/>
                <a:cs typeface="Anton"/>
                <a:sym typeface="Anton"/>
              </a:defRPr>
            </a:lvl7pPr>
            <a:lvl8pPr lvl="7" rtl="0" algn="ctr">
              <a:spcBef>
                <a:spcPts val="0"/>
              </a:spcBef>
              <a:spcAft>
                <a:spcPts val="0"/>
              </a:spcAft>
              <a:buClr>
                <a:schemeClr val="dk1"/>
              </a:buClr>
              <a:buSzPts val="3000"/>
              <a:buFont typeface="Anton"/>
              <a:buNone/>
              <a:defRPr b="1" sz="3000">
                <a:solidFill>
                  <a:schemeClr val="dk1"/>
                </a:solidFill>
                <a:latin typeface="Anton"/>
                <a:ea typeface="Anton"/>
                <a:cs typeface="Anton"/>
                <a:sym typeface="Anton"/>
              </a:defRPr>
            </a:lvl8pPr>
            <a:lvl9pPr lvl="8" rtl="0" algn="ctr">
              <a:spcBef>
                <a:spcPts val="0"/>
              </a:spcBef>
              <a:spcAft>
                <a:spcPts val="0"/>
              </a:spcAft>
              <a:buClr>
                <a:schemeClr val="dk1"/>
              </a:buClr>
              <a:buSzPts val="3000"/>
              <a:buFont typeface="Anton"/>
              <a:buNone/>
              <a:defRPr b="1" sz="3000">
                <a:solidFill>
                  <a:schemeClr val="dk1"/>
                </a:solidFill>
                <a:latin typeface="Anton"/>
                <a:ea typeface="Anton"/>
                <a:cs typeface="Anton"/>
                <a:sym typeface="Anton"/>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gn="ctr">
              <a:lnSpc>
                <a:spcPct val="100000"/>
              </a:lnSpc>
              <a:spcBef>
                <a:spcPts val="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1pPr>
            <a:lvl2pPr indent="-304800" lvl="1" marL="914400" algn="ctr">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2pPr>
            <a:lvl3pPr indent="-304800" lvl="2" marL="1371600" algn="ctr">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3pPr>
            <a:lvl4pPr indent="-304800" lvl="3" marL="1828800" algn="ctr">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4pPr>
            <a:lvl5pPr indent="-304800" lvl="4" marL="2286000" algn="ctr">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5pPr>
            <a:lvl6pPr indent="-304800" lvl="5" marL="2743200" algn="ctr">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6pPr>
            <a:lvl7pPr indent="-304800" lvl="6" marL="3200400" algn="ctr">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7pPr>
            <a:lvl8pPr indent="-304800" lvl="7" marL="3657600" algn="ctr">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8pPr>
            <a:lvl9pPr indent="-304800" lvl="8" marL="4114800" algn="ctr">
              <a:lnSpc>
                <a:spcPct val="100000"/>
              </a:lnSpc>
              <a:spcBef>
                <a:spcPts val="1600"/>
              </a:spcBef>
              <a:spcAft>
                <a:spcPts val="1600"/>
              </a:spcAft>
              <a:buClr>
                <a:schemeClr val="dk1"/>
              </a:buClr>
              <a:buSzPts val="1200"/>
              <a:buFont typeface="Open Sans"/>
              <a:buChar char="■"/>
              <a:defRPr sz="1200">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dk1"/>
                </a:solidFill>
                <a:latin typeface="Open Sans"/>
                <a:ea typeface="Open Sans"/>
                <a:cs typeface="Open Sans"/>
                <a:sym typeface="Open Sans"/>
              </a:defRPr>
            </a:lvl1pPr>
            <a:lvl2pPr lvl="1" algn="r">
              <a:buNone/>
              <a:defRPr sz="1300">
                <a:solidFill>
                  <a:schemeClr val="dk1"/>
                </a:solidFill>
                <a:latin typeface="Open Sans"/>
                <a:ea typeface="Open Sans"/>
                <a:cs typeface="Open Sans"/>
                <a:sym typeface="Open Sans"/>
              </a:defRPr>
            </a:lvl2pPr>
            <a:lvl3pPr lvl="2" algn="r">
              <a:buNone/>
              <a:defRPr sz="1300">
                <a:solidFill>
                  <a:schemeClr val="dk1"/>
                </a:solidFill>
                <a:latin typeface="Open Sans"/>
                <a:ea typeface="Open Sans"/>
                <a:cs typeface="Open Sans"/>
                <a:sym typeface="Open Sans"/>
              </a:defRPr>
            </a:lvl3pPr>
            <a:lvl4pPr lvl="3" algn="r">
              <a:buNone/>
              <a:defRPr sz="1300">
                <a:solidFill>
                  <a:schemeClr val="dk1"/>
                </a:solidFill>
                <a:latin typeface="Open Sans"/>
                <a:ea typeface="Open Sans"/>
                <a:cs typeface="Open Sans"/>
                <a:sym typeface="Open Sans"/>
              </a:defRPr>
            </a:lvl4pPr>
            <a:lvl5pPr lvl="4" algn="r">
              <a:buNone/>
              <a:defRPr sz="1300">
                <a:solidFill>
                  <a:schemeClr val="dk1"/>
                </a:solidFill>
                <a:latin typeface="Open Sans"/>
                <a:ea typeface="Open Sans"/>
                <a:cs typeface="Open Sans"/>
                <a:sym typeface="Open Sans"/>
              </a:defRPr>
            </a:lvl5pPr>
            <a:lvl6pPr lvl="5" algn="r">
              <a:buNone/>
              <a:defRPr sz="1300">
                <a:solidFill>
                  <a:schemeClr val="dk1"/>
                </a:solidFill>
                <a:latin typeface="Open Sans"/>
                <a:ea typeface="Open Sans"/>
                <a:cs typeface="Open Sans"/>
                <a:sym typeface="Open Sans"/>
              </a:defRPr>
            </a:lvl6pPr>
            <a:lvl7pPr lvl="6" algn="r">
              <a:buNone/>
              <a:defRPr sz="1300">
                <a:solidFill>
                  <a:schemeClr val="dk1"/>
                </a:solidFill>
                <a:latin typeface="Open Sans"/>
                <a:ea typeface="Open Sans"/>
                <a:cs typeface="Open Sans"/>
                <a:sym typeface="Open Sans"/>
              </a:defRPr>
            </a:lvl7pPr>
            <a:lvl8pPr lvl="7" algn="r">
              <a:buNone/>
              <a:defRPr sz="1300">
                <a:solidFill>
                  <a:schemeClr val="dk1"/>
                </a:solidFill>
                <a:latin typeface="Open Sans"/>
                <a:ea typeface="Open Sans"/>
                <a:cs typeface="Open Sans"/>
                <a:sym typeface="Open Sans"/>
              </a:defRPr>
            </a:lvl8pPr>
            <a:lvl9pPr lvl="8" algn="r">
              <a:buNone/>
              <a:defRPr sz="1300">
                <a:solidFill>
                  <a:schemeClr val="dk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49.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8.jpg"/><Relationship Id="rId4" Type="http://schemas.openxmlformats.org/officeDocument/2006/relationships/image" Target="../media/image24.png"/><Relationship Id="rId5" Type="http://schemas.openxmlformats.org/officeDocument/2006/relationships/image" Target="../media/image33.png"/><Relationship Id="rId6"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34.png"/><Relationship Id="rId4" Type="http://schemas.openxmlformats.org/officeDocument/2006/relationships/image" Target="../media/image38.jpg"/><Relationship Id="rId5" Type="http://schemas.openxmlformats.org/officeDocument/2006/relationships/image" Target="../media/image3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4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30.png"/><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1" Type="http://schemas.openxmlformats.org/officeDocument/2006/relationships/image" Target="../media/image46.png"/><Relationship Id="rId10" Type="http://schemas.openxmlformats.org/officeDocument/2006/relationships/image" Target="../media/image45.png"/><Relationship Id="rId13" Type="http://schemas.openxmlformats.org/officeDocument/2006/relationships/image" Target="../media/image41.png"/><Relationship Id="rId12" Type="http://schemas.openxmlformats.org/officeDocument/2006/relationships/image" Target="../media/image42.png"/><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36.png"/><Relationship Id="rId4" Type="http://schemas.openxmlformats.org/officeDocument/2006/relationships/hyperlink" Target="https://www.freepik.com/free-vector/collection-marker-arrow_1080349.htm/?utm_source=slidesgo_template&amp;utm_medium=referral-link&amp;utm_campaign=sg_resources&amp;utm_content=freepik" TargetMode="External"/><Relationship Id="rId9" Type="http://schemas.openxmlformats.org/officeDocument/2006/relationships/image" Target="../media/image43.png"/><Relationship Id="rId14" Type="http://schemas.openxmlformats.org/officeDocument/2006/relationships/image" Target="../media/image44.png"/><Relationship Id="rId5" Type="http://schemas.openxmlformats.org/officeDocument/2006/relationships/hyperlink" Target="https://www.freepik.com/free-vector/brush-strokes-collection_4511915.htm/?utm_source=slidesgo_template&amp;utm_medium=referral-link&amp;utm_campaign=sg_resources&amp;utm_content=freepik" TargetMode="External"/><Relationship Id="rId6" Type="http://schemas.openxmlformats.org/officeDocument/2006/relationships/image" Target="../media/image35.png"/><Relationship Id="rId7" Type="http://schemas.openxmlformats.org/officeDocument/2006/relationships/image" Target="../media/image39.png"/><Relationship Id="rId8"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5"/>
          <p:cNvSpPr txBox="1"/>
          <p:nvPr>
            <p:ph type="ctrTitle"/>
          </p:nvPr>
        </p:nvSpPr>
        <p:spPr>
          <a:xfrm>
            <a:off x="1056700" y="1172551"/>
            <a:ext cx="7030800" cy="213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000"/>
              <a:t>IMAGINE 2024 </a:t>
            </a:r>
            <a:r>
              <a:rPr lang="en" sz="6000"/>
              <a:t>STRATEGY</a:t>
            </a:r>
            <a:endParaRPr sz="6000"/>
          </a:p>
        </p:txBody>
      </p:sp>
      <p:sp>
        <p:nvSpPr>
          <p:cNvPr id="300" name="Google Shape;300;p25"/>
          <p:cNvSpPr txBox="1"/>
          <p:nvPr>
            <p:ph idx="1" type="subTitle"/>
          </p:nvPr>
        </p:nvSpPr>
        <p:spPr>
          <a:xfrm>
            <a:off x="1056513" y="3312063"/>
            <a:ext cx="70308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Technically Speaking</a:t>
            </a:r>
            <a:endParaRPr/>
          </a:p>
        </p:txBody>
      </p:sp>
      <p:pic>
        <p:nvPicPr>
          <p:cNvPr id="301" name="Google Shape;301;p25"/>
          <p:cNvPicPr preferRelativeResize="0"/>
          <p:nvPr/>
        </p:nvPicPr>
        <p:blipFill>
          <a:blip r:embed="rId3">
            <a:alphaModFix/>
          </a:blip>
          <a:stretch>
            <a:fillRect/>
          </a:stretch>
        </p:blipFill>
        <p:spPr>
          <a:xfrm rot="-2700000">
            <a:off x="6866701" y="3448590"/>
            <a:ext cx="1962676" cy="95372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307" name="Google Shape;307;p26"/>
          <p:cNvSpPr txBox="1"/>
          <p:nvPr>
            <p:ph idx="2" type="title"/>
          </p:nvPr>
        </p:nvSpPr>
        <p:spPr>
          <a:xfrm>
            <a:off x="716612" y="1503750"/>
            <a:ext cx="2560800" cy="44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01</a:t>
            </a:r>
            <a:endParaRPr sz="4000"/>
          </a:p>
        </p:txBody>
      </p:sp>
      <p:sp>
        <p:nvSpPr>
          <p:cNvPr id="308" name="Google Shape;308;p26"/>
          <p:cNvSpPr txBox="1"/>
          <p:nvPr>
            <p:ph idx="3" type="title"/>
          </p:nvPr>
        </p:nvSpPr>
        <p:spPr>
          <a:xfrm>
            <a:off x="716612" y="2914296"/>
            <a:ext cx="2560800" cy="44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04</a:t>
            </a:r>
            <a:endParaRPr sz="4000"/>
          </a:p>
        </p:txBody>
      </p:sp>
      <p:sp>
        <p:nvSpPr>
          <p:cNvPr id="309" name="Google Shape;309;p26"/>
          <p:cNvSpPr txBox="1"/>
          <p:nvPr>
            <p:ph idx="4" type="title"/>
          </p:nvPr>
        </p:nvSpPr>
        <p:spPr>
          <a:xfrm>
            <a:off x="3291600" y="1503750"/>
            <a:ext cx="2560800" cy="44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02</a:t>
            </a:r>
            <a:endParaRPr sz="4000"/>
          </a:p>
        </p:txBody>
      </p:sp>
      <p:sp>
        <p:nvSpPr>
          <p:cNvPr id="310" name="Google Shape;310;p26"/>
          <p:cNvSpPr txBox="1"/>
          <p:nvPr>
            <p:ph idx="5" type="title"/>
          </p:nvPr>
        </p:nvSpPr>
        <p:spPr>
          <a:xfrm>
            <a:off x="3291600" y="2914296"/>
            <a:ext cx="2560800" cy="44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05</a:t>
            </a:r>
            <a:endParaRPr sz="4000"/>
          </a:p>
        </p:txBody>
      </p:sp>
      <p:sp>
        <p:nvSpPr>
          <p:cNvPr id="311" name="Google Shape;311;p26"/>
          <p:cNvSpPr txBox="1"/>
          <p:nvPr>
            <p:ph idx="6" type="title"/>
          </p:nvPr>
        </p:nvSpPr>
        <p:spPr>
          <a:xfrm>
            <a:off x="5866588" y="1503750"/>
            <a:ext cx="2560800" cy="44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03</a:t>
            </a:r>
            <a:endParaRPr sz="4000"/>
          </a:p>
        </p:txBody>
      </p:sp>
      <p:sp>
        <p:nvSpPr>
          <p:cNvPr id="312" name="Google Shape;312;p26"/>
          <p:cNvSpPr txBox="1"/>
          <p:nvPr>
            <p:ph idx="7" type="title"/>
          </p:nvPr>
        </p:nvSpPr>
        <p:spPr>
          <a:xfrm>
            <a:off x="5866588" y="2914296"/>
            <a:ext cx="2560800" cy="44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06</a:t>
            </a:r>
            <a:endParaRPr sz="4000"/>
          </a:p>
        </p:txBody>
      </p:sp>
      <p:sp>
        <p:nvSpPr>
          <p:cNvPr id="313" name="Google Shape;313;p26"/>
          <p:cNvSpPr txBox="1"/>
          <p:nvPr>
            <p:ph idx="1" type="subTitle"/>
          </p:nvPr>
        </p:nvSpPr>
        <p:spPr>
          <a:xfrm>
            <a:off x="716612" y="2054850"/>
            <a:ext cx="2560800" cy="44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RESEARCH</a:t>
            </a:r>
            <a:endParaRPr/>
          </a:p>
        </p:txBody>
      </p:sp>
      <p:sp>
        <p:nvSpPr>
          <p:cNvPr id="314" name="Google Shape;314;p26"/>
          <p:cNvSpPr txBox="1"/>
          <p:nvPr>
            <p:ph idx="8" type="subTitle"/>
          </p:nvPr>
        </p:nvSpPr>
        <p:spPr>
          <a:xfrm>
            <a:off x="3291600" y="2054850"/>
            <a:ext cx="2560800" cy="44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FINDINGS</a:t>
            </a:r>
            <a:endParaRPr/>
          </a:p>
        </p:txBody>
      </p:sp>
      <p:sp>
        <p:nvSpPr>
          <p:cNvPr id="315" name="Google Shape;315;p26"/>
          <p:cNvSpPr txBox="1"/>
          <p:nvPr>
            <p:ph idx="9" type="subTitle"/>
          </p:nvPr>
        </p:nvSpPr>
        <p:spPr>
          <a:xfrm>
            <a:off x="5866588" y="2054850"/>
            <a:ext cx="2560800" cy="44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AUDIENCE</a:t>
            </a:r>
            <a:endParaRPr/>
          </a:p>
        </p:txBody>
      </p:sp>
      <p:sp>
        <p:nvSpPr>
          <p:cNvPr id="316" name="Google Shape;316;p26"/>
          <p:cNvSpPr txBox="1"/>
          <p:nvPr>
            <p:ph idx="13" type="subTitle"/>
          </p:nvPr>
        </p:nvSpPr>
        <p:spPr>
          <a:xfrm>
            <a:off x="716612" y="3465450"/>
            <a:ext cx="2560800" cy="44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GOALS AND OBJECTIVES</a:t>
            </a:r>
            <a:endParaRPr/>
          </a:p>
        </p:txBody>
      </p:sp>
      <p:sp>
        <p:nvSpPr>
          <p:cNvPr id="317" name="Google Shape;317;p26"/>
          <p:cNvSpPr txBox="1"/>
          <p:nvPr>
            <p:ph idx="14" type="subTitle"/>
          </p:nvPr>
        </p:nvSpPr>
        <p:spPr>
          <a:xfrm>
            <a:off x="3291600" y="3465450"/>
            <a:ext cx="2560800" cy="44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STRATEGIES</a:t>
            </a:r>
            <a:endParaRPr/>
          </a:p>
        </p:txBody>
      </p:sp>
      <p:sp>
        <p:nvSpPr>
          <p:cNvPr id="318" name="Google Shape;318;p26"/>
          <p:cNvSpPr txBox="1"/>
          <p:nvPr>
            <p:ph idx="15" type="subTitle"/>
          </p:nvPr>
        </p:nvSpPr>
        <p:spPr>
          <a:xfrm>
            <a:off x="5866588" y="3465450"/>
            <a:ext cx="2560800" cy="44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FUTURE CONCEPTS</a:t>
            </a:r>
            <a:endParaRPr/>
          </a:p>
        </p:txBody>
      </p:sp>
      <p:sp>
        <p:nvSpPr>
          <p:cNvPr id="319" name="Google Shape;319;p26"/>
          <p:cNvSpPr/>
          <p:nvPr/>
        </p:nvSpPr>
        <p:spPr>
          <a:xfrm>
            <a:off x="7854355" y="4202895"/>
            <a:ext cx="831240" cy="649800"/>
          </a:xfrm>
          <a:custGeom>
            <a:rect b="b" l="l" r="r" t="t"/>
            <a:pathLst>
              <a:path extrusionOk="0" h="1805" w="2309">
                <a:moveTo>
                  <a:pt x="419" y="1707"/>
                </a:moveTo>
                <a:cubicBezTo>
                  <a:pt x="548" y="1761"/>
                  <a:pt x="683" y="1784"/>
                  <a:pt x="821" y="1797"/>
                </a:cubicBezTo>
                <a:cubicBezTo>
                  <a:pt x="874" y="1802"/>
                  <a:pt x="927" y="1805"/>
                  <a:pt x="979" y="1805"/>
                </a:cubicBezTo>
                <a:cubicBezTo>
                  <a:pt x="1300" y="1805"/>
                  <a:pt x="1596" y="1710"/>
                  <a:pt x="1867" y="1520"/>
                </a:cubicBezTo>
                <a:cubicBezTo>
                  <a:pt x="2028" y="1406"/>
                  <a:pt x="2151" y="1260"/>
                  <a:pt x="2238" y="1082"/>
                </a:cubicBezTo>
                <a:cubicBezTo>
                  <a:pt x="2290" y="976"/>
                  <a:pt x="2313" y="865"/>
                  <a:pt x="2308" y="747"/>
                </a:cubicBezTo>
                <a:cubicBezTo>
                  <a:pt x="2302" y="610"/>
                  <a:pt x="2253" y="491"/>
                  <a:pt x="2159" y="392"/>
                </a:cubicBezTo>
                <a:cubicBezTo>
                  <a:pt x="2127" y="357"/>
                  <a:pt x="2091" y="325"/>
                  <a:pt x="2053" y="297"/>
                </a:cubicBezTo>
                <a:cubicBezTo>
                  <a:pt x="2030" y="280"/>
                  <a:pt x="2007" y="264"/>
                  <a:pt x="1983" y="249"/>
                </a:cubicBezTo>
                <a:cubicBezTo>
                  <a:pt x="2018" y="207"/>
                  <a:pt x="2053" y="165"/>
                  <a:pt x="2088" y="122"/>
                </a:cubicBezTo>
                <a:cubicBezTo>
                  <a:pt x="2100" y="108"/>
                  <a:pt x="2112" y="93"/>
                  <a:pt x="2121" y="76"/>
                </a:cubicBezTo>
                <a:cubicBezTo>
                  <a:pt x="2132" y="55"/>
                  <a:pt x="2144" y="31"/>
                  <a:pt x="2123" y="10"/>
                </a:cubicBezTo>
                <a:cubicBezTo>
                  <a:pt x="2116" y="3"/>
                  <a:pt x="2107" y="0"/>
                  <a:pt x="2099" y="0"/>
                </a:cubicBezTo>
                <a:cubicBezTo>
                  <a:pt x="2086" y="0"/>
                  <a:pt x="2073" y="7"/>
                  <a:pt x="2062" y="13"/>
                </a:cubicBezTo>
                <a:cubicBezTo>
                  <a:pt x="2035" y="29"/>
                  <a:pt x="2008" y="47"/>
                  <a:pt x="1986" y="69"/>
                </a:cubicBezTo>
                <a:cubicBezTo>
                  <a:pt x="1949" y="108"/>
                  <a:pt x="1911" y="147"/>
                  <a:pt x="1873" y="186"/>
                </a:cubicBezTo>
                <a:cubicBezTo>
                  <a:pt x="1698" y="97"/>
                  <a:pt x="1510" y="56"/>
                  <a:pt x="1312" y="56"/>
                </a:cubicBezTo>
                <a:cubicBezTo>
                  <a:pt x="1255" y="56"/>
                  <a:pt x="1196" y="59"/>
                  <a:pt x="1137" y="66"/>
                </a:cubicBezTo>
                <a:cubicBezTo>
                  <a:pt x="1044" y="77"/>
                  <a:pt x="954" y="102"/>
                  <a:pt x="867" y="138"/>
                </a:cubicBezTo>
                <a:cubicBezTo>
                  <a:pt x="810" y="162"/>
                  <a:pt x="763" y="198"/>
                  <a:pt x="732" y="252"/>
                </a:cubicBezTo>
                <a:cubicBezTo>
                  <a:pt x="721" y="270"/>
                  <a:pt x="711" y="290"/>
                  <a:pt x="723" y="310"/>
                </a:cubicBezTo>
                <a:cubicBezTo>
                  <a:pt x="730" y="321"/>
                  <a:pt x="739" y="324"/>
                  <a:pt x="750" y="324"/>
                </a:cubicBezTo>
                <a:cubicBezTo>
                  <a:pt x="758" y="324"/>
                  <a:pt x="767" y="322"/>
                  <a:pt x="775" y="321"/>
                </a:cubicBezTo>
                <a:cubicBezTo>
                  <a:pt x="848" y="317"/>
                  <a:pt x="921" y="311"/>
                  <a:pt x="993" y="306"/>
                </a:cubicBezTo>
                <a:cubicBezTo>
                  <a:pt x="1106" y="308"/>
                  <a:pt x="1218" y="318"/>
                  <a:pt x="1329" y="340"/>
                </a:cubicBezTo>
                <a:cubicBezTo>
                  <a:pt x="1437" y="361"/>
                  <a:pt x="1541" y="393"/>
                  <a:pt x="1640" y="439"/>
                </a:cubicBezTo>
                <a:cubicBezTo>
                  <a:pt x="1638" y="440"/>
                  <a:pt x="1637" y="442"/>
                  <a:pt x="1635" y="443"/>
                </a:cubicBezTo>
                <a:cubicBezTo>
                  <a:pt x="1467" y="639"/>
                  <a:pt x="1306" y="841"/>
                  <a:pt x="1141" y="1039"/>
                </a:cubicBezTo>
                <a:cubicBezTo>
                  <a:pt x="1124" y="1060"/>
                  <a:pt x="1107" y="1080"/>
                  <a:pt x="1087" y="1102"/>
                </a:cubicBezTo>
                <a:cubicBezTo>
                  <a:pt x="1032" y="1049"/>
                  <a:pt x="981" y="997"/>
                  <a:pt x="928" y="948"/>
                </a:cubicBezTo>
                <a:cubicBezTo>
                  <a:pt x="901" y="923"/>
                  <a:pt x="872" y="902"/>
                  <a:pt x="842" y="881"/>
                </a:cubicBezTo>
                <a:cubicBezTo>
                  <a:pt x="830" y="873"/>
                  <a:pt x="817" y="870"/>
                  <a:pt x="804" y="870"/>
                </a:cubicBezTo>
                <a:cubicBezTo>
                  <a:pt x="792" y="870"/>
                  <a:pt x="781" y="872"/>
                  <a:pt x="769" y="878"/>
                </a:cubicBezTo>
                <a:cubicBezTo>
                  <a:pt x="715" y="903"/>
                  <a:pt x="676" y="943"/>
                  <a:pt x="652" y="997"/>
                </a:cubicBezTo>
                <a:cubicBezTo>
                  <a:pt x="643" y="1018"/>
                  <a:pt x="643" y="1037"/>
                  <a:pt x="654" y="1056"/>
                </a:cubicBezTo>
                <a:cubicBezTo>
                  <a:pt x="716" y="1160"/>
                  <a:pt x="781" y="1261"/>
                  <a:pt x="865" y="1348"/>
                </a:cubicBezTo>
                <a:cubicBezTo>
                  <a:pt x="891" y="1375"/>
                  <a:pt x="913" y="1388"/>
                  <a:pt x="938" y="1388"/>
                </a:cubicBezTo>
                <a:cubicBezTo>
                  <a:pt x="955" y="1388"/>
                  <a:pt x="974" y="1382"/>
                  <a:pt x="997" y="1371"/>
                </a:cubicBezTo>
                <a:cubicBezTo>
                  <a:pt x="1049" y="1347"/>
                  <a:pt x="1091" y="1312"/>
                  <a:pt x="1128" y="1270"/>
                </a:cubicBezTo>
                <a:cubicBezTo>
                  <a:pt x="1177" y="1214"/>
                  <a:pt x="1226" y="1157"/>
                  <a:pt x="1271" y="1098"/>
                </a:cubicBezTo>
                <a:cubicBezTo>
                  <a:pt x="1425" y="893"/>
                  <a:pt x="1594" y="699"/>
                  <a:pt x="1763" y="505"/>
                </a:cubicBezTo>
                <a:cubicBezTo>
                  <a:pt x="1789" y="522"/>
                  <a:pt x="1814" y="539"/>
                  <a:pt x="1839" y="558"/>
                </a:cubicBezTo>
                <a:cubicBezTo>
                  <a:pt x="1922" y="621"/>
                  <a:pt x="1986" y="699"/>
                  <a:pt x="2017" y="799"/>
                </a:cubicBezTo>
                <a:cubicBezTo>
                  <a:pt x="2047" y="897"/>
                  <a:pt x="2063" y="998"/>
                  <a:pt x="2027" y="1098"/>
                </a:cubicBezTo>
                <a:cubicBezTo>
                  <a:pt x="1989" y="1204"/>
                  <a:pt x="1925" y="1293"/>
                  <a:pt x="1828" y="1357"/>
                </a:cubicBezTo>
                <a:cubicBezTo>
                  <a:pt x="1702" y="1441"/>
                  <a:pt x="1564" y="1500"/>
                  <a:pt x="1417" y="1537"/>
                </a:cubicBezTo>
                <a:cubicBezTo>
                  <a:pt x="1303" y="1566"/>
                  <a:pt x="1188" y="1578"/>
                  <a:pt x="1073" y="1578"/>
                </a:cubicBezTo>
                <a:cubicBezTo>
                  <a:pt x="993" y="1578"/>
                  <a:pt x="913" y="1572"/>
                  <a:pt x="832" y="1562"/>
                </a:cubicBezTo>
                <a:cubicBezTo>
                  <a:pt x="709" y="1546"/>
                  <a:pt x="590" y="1515"/>
                  <a:pt x="483" y="1449"/>
                </a:cubicBezTo>
                <a:cubicBezTo>
                  <a:pt x="380" y="1387"/>
                  <a:pt x="298" y="1306"/>
                  <a:pt x="247" y="1196"/>
                </a:cubicBezTo>
                <a:cubicBezTo>
                  <a:pt x="170" y="1031"/>
                  <a:pt x="215" y="806"/>
                  <a:pt x="383" y="700"/>
                </a:cubicBezTo>
                <a:cubicBezTo>
                  <a:pt x="489" y="633"/>
                  <a:pt x="605" y="594"/>
                  <a:pt x="724" y="560"/>
                </a:cubicBezTo>
                <a:cubicBezTo>
                  <a:pt x="733" y="558"/>
                  <a:pt x="742" y="557"/>
                  <a:pt x="751" y="557"/>
                </a:cubicBezTo>
                <a:cubicBezTo>
                  <a:pt x="758" y="557"/>
                  <a:pt x="765" y="558"/>
                  <a:pt x="771" y="558"/>
                </a:cubicBezTo>
                <a:cubicBezTo>
                  <a:pt x="775" y="559"/>
                  <a:pt x="779" y="559"/>
                  <a:pt x="782" y="559"/>
                </a:cubicBezTo>
                <a:cubicBezTo>
                  <a:pt x="845" y="559"/>
                  <a:pt x="902" y="521"/>
                  <a:pt x="924" y="462"/>
                </a:cubicBezTo>
                <a:cubicBezTo>
                  <a:pt x="936" y="429"/>
                  <a:pt x="926" y="400"/>
                  <a:pt x="893" y="389"/>
                </a:cubicBezTo>
                <a:cubicBezTo>
                  <a:pt x="876" y="383"/>
                  <a:pt x="857" y="380"/>
                  <a:pt x="838" y="380"/>
                </a:cubicBezTo>
                <a:cubicBezTo>
                  <a:pt x="831" y="380"/>
                  <a:pt x="825" y="380"/>
                  <a:pt x="819" y="381"/>
                </a:cubicBezTo>
                <a:cubicBezTo>
                  <a:pt x="619" y="411"/>
                  <a:pt x="437" y="479"/>
                  <a:pt x="284" y="617"/>
                </a:cubicBezTo>
                <a:cubicBezTo>
                  <a:pt x="162" y="726"/>
                  <a:pt x="67" y="851"/>
                  <a:pt x="22" y="1010"/>
                </a:cubicBezTo>
                <a:cubicBezTo>
                  <a:pt x="-26" y="1179"/>
                  <a:pt x="3" y="1333"/>
                  <a:pt x="108" y="1473"/>
                </a:cubicBezTo>
                <a:cubicBezTo>
                  <a:pt x="190" y="1580"/>
                  <a:pt x="296" y="1655"/>
                  <a:pt x="419" y="1707"/>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320" name="Google Shape;320;p26"/>
          <p:cNvSpPr txBox="1"/>
          <p:nvPr>
            <p:ph idx="12" type="sldNum"/>
          </p:nvPr>
        </p:nvSpPr>
        <p:spPr>
          <a:xfrm>
            <a:off x="8355722" y="4749850"/>
            <a:ext cx="749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 | </a:t>
            </a: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RESEARCH </a:t>
            </a:r>
            <a:r>
              <a:rPr lang="en"/>
              <a:t>JOURNEY</a:t>
            </a:r>
            <a:endParaRPr/>
          </a:p>
        </p:txBody>
      </p:sp>
      <p:sp>
        <p:nvSpPr>
          <p:cNvPr id="326" name="Google Shape;326;p27"/>
          <p:cNvSpPr txBox="1"/>
          <p:nvPr>
            <p:ph idx="1" type="subTitle"/>
          </p:nvPr>
        </p:nvSpPr>
        <p:spPr>
          <a:xfrm>
            <a:off x="850600" y="1710150"/>
            <a:ext cx="2193900" cy="91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Familiarized our copy and art team with Imagine RIT’s previous messaging and goals</a:t>
            </a:r>
            <a:endParaRPr sz="1300"/>
          </a:p>
        </p:txBody>
      </p:sp>
      <p:sp>
        <p:nvSpPr>
          <p:cNvPr id="327" name="Google Shape;327;p27"/>
          <p:cNvSpPr txBox="1"/>
          <p:nvPr>
            <p:ph idx="2" type="subTitle"/>
          </p:nvPr>
        </p:nvSpPr>
        <p:spPr>
          <a:xfrm>
            <a:off x="3419375" y="1710150"/>
            <a:ext cx="2304900" cy="91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Looked into previous promotional elements, both of Imagine and similar competitions</a:t>
            </a:r>
            <a:endParaRPr sz="1300"/>
          </a:p>
        </p:txBody>
      </p:sp>
      <p:sp>
        <p:nvSpPr>
          <p:cNvPr id="328" name="Google Shape;328;p27"/>
          <p:cNvSpPr txBox="1"/>
          <p:nvPr>
            <p:ph idx="3" type="subTitle"/>
          </p:nvPr>
        </p:nvSpPr>
        <p:spPr>
          <a:xfrm>
            <a:off x="2135299" y="3387450"/>
            <a:ext cx="2193900" cy="91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Referenced our own experiences with the event in previous years</a:t>
            </a:r>
            <a:endParaRPr sz="1300"/>
          </a:p>
        </p:txBody>
      </p:sp>
      <p:sp>
        <p:nvSpPr>
          <p:cNvPr id="329" name="Google Shape;329;p27"/>
          <p:cNvSpPr txBox="1"/>
          <p:nvPr>
            <p:ph idx="4" type="subTitle"/>
          </p:nvPr>
        </p:nvSpPr>
        <p:spPr>
          <a:xfrm>
            <a:off x="4566698" y="3387451"/>
            <a:ext cx="2579700" cy="91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Conducted primary survey research distributed online</a:t>
            </a:r>
            <a:endParaRPr sz="1300"/>
          </a:p>
        </p:txBody>
      </p:sp>
      <p:sp>
        <p:nvSpPr>
          <p:cNvPr id="330" name="Google Shape;330;p27"/>
          <p:cNvSpPr txBox="1"/>
          <p:nvPr>
            <p:ph idx="7" type="subTitle"/>
          </p:nvPr>
        </p:nvSpPr>
        <p:spPr>
          <a:xfrm>
            <a:off x="712900" y="1107269"/>
            <a:ext cx="2469300" cy="67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STEP 1</a:t>
            </a:r>
            <a:endParaRPr/>
          </a:p>
        </p:txBody>
      </p:sp>
      <p:sp>
        <p:nvSpPr>
          <p:cNvPr id="331" name="Google Shape;331;p27"/>
          <p:cNvSpPr txBox="1"/>
          <p:nvPr>
            <p:ph idx="8" type="subTitle"/>
          </p:nvPr>
        </p:nvSpPr>
        <p:spPr>
          <a:xfrm>
            <a:off x="3281976" y="1107269"/>
            <a:ext cx="2577300" cy="67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STEP 2</a:t>
            </a:r>
            <a:endParaRPr/>
          </a:p>
        </p:txBody>
      </p:sp>
      <p:sp>
        <p:nvSpPr>
          <p:cNvPr id="332" name="Google Shape;332;p27"/>
          <p:cNvSpPr txBox="1"/>
          <p:nvPr>
            <p:ph idx="9" type="subTitle"/>
          </p:nvPr>
        </p:nvSpPr>
        <p:spPr>
          <a:xfrm>
            <a:off x="5961455" y="1107269"/>
            <a:ext cx="2466900" cy="67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STEP 3</a:t>
            </a:r>
            <a:endParaRPr/>
          </a:p>
        </p:txBody>
      </p:sp>
      <p:sp>
        <p:nvSpPr>
          <p:cNvPr id="333" name="Google Shape;333;p27"/>
          <p:cNvSpPr txBox="1"/>
          <p:nvPr>
            <p:ph idx="5" type="subTitle"/>
          </p:nvPr>
        </p:nvSpPr>
        <p:spPr>
          <a:xfrm>
            <a:off x="5961452" y="1710155"/>
            <a:ext cx="2469300" cy="91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Analyzed focus group information</a:t>
            </a:r>
            <a:endParaRPr sz="1300"/>
          </a:p>
        </p:txBody>
      </p:sp>
      <p:sp>
        <p:nvSpPr>
          <p:cNvPr id="334" name="Google Shape;334;p27"/>
          <p:cNvSpPr txBox="1"/>
          <p:nvPr>
            <p:ph idx="13" type="subTitle"/>
          </p:nvPr>
        </p:nvSpPr>
        <p:spPr>
          <a:xfrm>
            <a:off x="1997612" y="2787060"/>
            <a:ext cx="2469300" cy="67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STEP 4</a:t>
            </a:r>
            <a:endParaRPr/>
          </a:p>
        </p:txBody>
      </p:sp>
      <p:sp>
        <p:nvSpPr>
          <p:cNvPr id="335" name="Google Shape;335;p27"/>
          <p:cNvSpPr txBox="1"/>
          <p:nvPr>
            <p:ph idx="14" type="subTitle"/>
          </p:nvPr>
        </p:nvSpPr>
        <p:spPr>
          <a:xfrm>
            <a:off x="4566688" y="2787056"/>
            <a:ext cx="2577300" cy="67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STEP 5</a:t>
            </a:r>
            <a:endParaRPr/>
          </a:p>
        </p:txBody>
      </p:sp>
      <p:pic>
        <p:nvPicPr>
          <p:cNvPr id="336" name="Google Shape;336;p27"/>
          <p:cNvPicPr preferRelativeResize="0"/>
          <p:nvPr/>
        </p:nvPicPr>
        <p:blipFill>
          <a:blip r:embed="rId3">
            <a:alphaModFix/>
          </a:blip>
          <a:stretch>
            <a:fillRect/>
          </a:stretch>
        </p:blipFill>
        <p:spPr>
          <a:xfrm rot="1137836">
            <a:off x="299449" y="4226077"/>
            <a:ext cx="2522603" cy="1188802"/>
          </a:xfrm>
          <a:prstGeom prst="rect">
            <a:avLst/>
          </a:prstGeom>
          <a:noFill/>
          <a:ln>
            <a:noFill/>
          </a:ln>
        </p:spPr>
      </p:pic>
      <p:sp>
        <p:nvSpPr>
          <p:cNvPr id="337" name="Google Shape;337;p27"/>
          <p:cNvSpPr txBox="1"/>
          <p:nvPr>
            <p:ph idx="12" type="sldNum"/>
          </p:nvPr>
        </p:nvSpPr>
        <p:spPr>
          <a:xfrm>
            <a:off x="8158644" y="4749850"/>
            <a:ext cx="94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 | </a:t>
            </a: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PROMINENT</a:t>
            </a:r>
            <a:r>
              <a:rPr lang="en"/>
              <a:t> FINDINGS</a:t>
            </a:r>
            <a:endParaRPr/>
          </a:p>
        </p:txBody>
      </p:sp>
      <p:sp>
        <p:nvSpPr>
          <p:cNvPr id="343" name="Google Shape;343;p28"/>
          <p:cNvSpPr txBox="1"/>
          <p:nvPr>
            <p:ph idx="4" type="subTitle"/>
          </p:nvPr>
        </p:nvSpPr>
        <p:spPr>
          <a:xfrm>
            <a:off x="851225" y="916850"/>
            <a:ext cx="7572900" cy="80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800"/>
              <a:t>VALIDATED PREVIOUS FOCUS GROUP RESEARCH</a:t>
            </a:r>
            <a:endParaRPr sz="1800"/>
          </a:p>
        </p:txBody>
      </p:sp>
      <p:sp>
        <p:nvSpPr>
          <p:cNvPr id="344" name="Google Shape;344;p28"/>
          <p:cNvSpPr txBox="1"/>
          <p:nvPr>
            <p:ph idx="1" type="subTitle"/>
          </p:nvPr>
        </p:nvSpPr>
        <p:spPr>
          <a:xfrm>
            <a:off x="851225" y="1741625"/>
            <a:ext cx="7366500" cy="17538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Few are aware of the full scope of events present at Imagine RIT </a:t>
            </a:r>
            <a:endParaRPr sz="1500"/>
          </a:p>
          <a:p>
            <a:pPr indent="-323850" lvl="0" marL="457200" rtl="0" algn="l">
              <a:spcBef>
                <a:spcPts val="0"/>
              </a:spcBef>
              <a:spcAft>
                <a:spcPts val="0"/>
              </a:spcAft>
              <a:buSzPts val="1500"/>
              <a:buChar char="●"/>
            </a:pPr>
            <a:r>
              <a:rPr lang="en" sz="1500"/>
              <a:t>First year students especially have less awareness of Imagine RIT as a whole </a:t>
            </a:r>
            <a:endParaRPr sz="1500"/>
          </a:p>
          <a:p>
            <a:pPr indent="-323850" lvl="0" marL="457200" rtl="0" algn="l">
              <a:spcBef>
                <a:spcPts val="0"/>
              </a:spcBef>
              <a:spcAft>
                <a:spcPts val="0"/>
              </a:spcAft>
              <a:buSzPts val="1500"/>
              <a:buChar char="●"/>
            </a:pPr>
            <a:r>
              <a:rPr lang="en" sz="1500"/>
              <a:t>Those who attend one year are much more likely to attend in some capacity again in the future </a:t>
            </a:r>
            <a:endParaRPr sz="1500"/>
          </a:p>
          <a:p>
            <a:pPr indent="-323850" lvl="0" marL="457200" rtl="0" algn="l">
              <a:spcBef>
                <a:spcPts val="0"/>
              </a:spcBef>
              <a:spcAft>
                <a:spcPts val="0"/>
              </a:spcAft>
              <a:buSzPts val="1500"/>
              <a:buChar char="●"/>
            </a:pPr>
            <a:r>
              <a:rPr lang="en" sz="1500"/>
              <a:t>Students feel inspired by the exhibits they experience </a:t>
            </a:r>
            <a:endParaRPr sz="1500"/>
          </a:p>
          <a:p>
            <a:pPr indent="-323850" lvl="0" marL="457200" rtl="0" algn="l">
              <a:spcBef>
                <a:spcPts val="0"/>
              </a:spcBef>
              <a:spcAft>
                <a:spcPts val="0"/>
              </a:spcAft>
              <a:buSzPts val="1500"/>
              <a:buChar char="●"/>
            </a:pPr>
            <a:r>
              <a:rPr lang="en" sz="1500"/>
              <a:t>Students feel especially motivated to attend through a connection with those exhibiting</a:t>
            </a:r>
            <a:endParaRPr sz="1500"/>
          </a:p>
        </p:txBody>
      </p:sp>
      <p:pic>
        <p:nvPicPr>
          <p:cNvPr id="345" name="Google Shape;345;p28"/>
          <p:cNvPicPr preferRelativeResize="0"/>
          <p:nvPr/>
        </p:nvPicPr>
        <p:blipFill>
          <a:blip r:embed="rId3">
            <a:alphaModFix/>
          </a:blip>
          <a:stretch>
            <a:fillRect/>
          </a:stretch>
        </p:blipFill>
        <p:spPr>
          <a:xfrm flipH="1">
            <a:off x="5202174" y="3914050"/>
            <a:ext cx="2293425" cy="739600"/>
          </a:xfrm>
          <a:prstGeom prst="rect">
            <a:avLst/>
          </a:prstGeom>
          <a:noFill/>
          <a:ln>
            <a:noFill/>
          </a:ln>
        </p:spPr>
      </p:pic>
      <p:sp>
        <p:nvSpPr>
          <p:cNvPr id="346" name="Google Shape;346;p28"/>
          <p:cNvSpPr/>
          <p:nvPr/>
        </p:nvSpPr>
        <p:spPr>
          <a:xfrm>
            <a:off x="181725" y="3742753"/>
            <a:ext cx="907920" cy="743760"/>
          </a:xfrm>
          <a:custGeom>
            <a:rect b="b" l="l" r="r" t="t"/>
            <a:pathLst>
              <a:path extrusionOk="0" h="2066" w="2522">
                <a:moveTo>
                  <a:pt x="2188" y="658"/>
                </a:moveTo>
                <a:cubicBezTo>
                  <a:pt x="2184" y="658"/>
                  <a:pt x="2181" y="657"/>
                  <a:pt x="2177" y="657"/>
                </a:cubicBezTo>
                <a:cubicBezTo>
                  <a:pt x="2173" y="657"/>
                  <a:pt x="2169" y="656"/>
                  <a:pt x="2165" y="656"/>
                </a:cubicBezTo>
                <a:cubicBezTo>
                  <a:pt x="2135" y="656"/>
                  <a:pt x="2113" y="671"/>
                  <a:pt x="2092" y="690"/>
                </a:cubicBezTo>
                <a:cubicBezTo>
                  <a:pt x="2052" y="724"/>
                  <a:pt x="2030" y="769"/>
                  <a:pt x="2018" y="819"/>
                </a:cubicBezTo>
                <a:cubicBezTo>
                  <a:pt x="1994" y="916"/>
                  <a:pt x="1972" y="1014"/>
                  <a:pt x="1949" y="1111"/>
                </a:cubicBezTo>
                <a:cubicBezTo>
                  <a:pt x="1922" y="1229"/>
                  <a:pt x="1876" y="1340"/>
                  <a:pt x="1813" y="1443"/>
                </a:cubicBezTo>
                <a:cubicBezTo>
                  <a:pt x="1687" y="1649"/>
                  <a:pt x="1504" y="1776"/>
                  <a:pt x="1266" y="1821"/>
                </a:cubicBezTo>
                <a:cubicBezTo>
                  <a:pt x="1192" y="1835"/>
                  <a:pt x="1118" y="1845"/>
                  <a:pt x="1044" y="1845"/>
                </a:cubicBezTo>
                <a:cubicBezTo>
                  <a:pt x="998" y="1845"/>
                  <a:pt x="951" y="1841"/>
                  <a:pt x="904" y="1831"/>
                </a:cubicBezTo>
                <a:cubicBezTo>
                  <a:pt x="783" y="1805"/>
                  <a:pt x="671" y="1758"/>
                  <a:pt x="574" y="1682"/>
                </a:cubicBezTo>
                <a:cubicBezTo>
                  <a:pt x="502" y="1626"/>
                  <a:pt x="436" y="1563"/>
                  <a:pt x="367" y="1504"/>
                </a:cubicBezTo>
                <a:cubicBezTo>
                  <a:pt x="362" y="1499"/>
                  <a:pt x="358" y="1493"/>
                  <a:pt x="355" y="1488"/>
                </a:cubicBezTo>
                <a:cubicBezTo>
                  <a:pt x="386" y="1469"/>
                  <a:pt x="416" y="1452"/>
                  <a:pt x="445" y="1433"/>
                </a:cubicBezTo>
                <a:cubicBezTo>
                  <a:pt x="496" y="1399"/>
                  <a:pt x="520" y="1352"/>
                  <a:pt x="517" y="1290"/>
                </a:cubicBezTo>
                <a:cubicBezTo>
                  <a:pt x="510" y="1165"/>
                  <a:pt x="530" y="1041"/>
                  <a:pt x="543" y="918"/>
                </a:cubicBezTo>
                <a:cubicBezTo>
                  <a:pt x="545" y="906"/>
                  <a:pt x="548" y="895"/>
                  <a:pt x="553" y="876"/>
                </a:cubicBezTo>
                <a:cubicBezTo>
                  <a:pt x="559" y="892"/>
                  <a:pt x="562" y="901"/>
                  <a:pt x="565" y="909"/>
                </a:cubicBezTo>
                <a:cubicBezTo>
                  <a:pt x="620" y="1074"/>
                  <a:pt x="712" y="1213"/>
                  <a:pt x="854" y="1317"/>
                </a:cubicBezTo>
                <a:cubicBezTo>
                  <a:pt x="960" y="1394"/>
                  <a:pt x="1071" y="1433"/>
                  <a:pt x="1185" y="1433"/>
                </a:cubicBezTo>
                <a:cubicBezTo>
                  <a:pt x="1266" y="1433"/>
                  <a:pt x="1348" y="1413"/>
                  <a:pt x="1432" y="1374"/>
                </a:cubicBezTo>
                <a:cubicBezTo>
                  <a:pt x="1661" y="1267"/>
                  <a:pt x="1803" y="1080"/>
                  <a:pt x="1879" y="841"/>
                </a:cubicBezTo>
                <a:cubicBezTo>
                  <a:pt x="1896" y="789"/>
                  <a:pt x="1906" y="735"/>
                  <a:pt x="1919" y="681"/>
                </a:cubicBezTo>
                <a:cubicBezTo>
                  <a:pt x="1922" y="666"/>
                  <a:pt x="1925" y="650"/>
                  <a:pt x="1925" y="634"/>
                </a:cubicBezTo>
                <a:cubicBezTo>
                  <a:pt x="1926" y="601"/>
                  <a:pt x="1916" y="591"/>
                  <a:pt x="1882" y="590"/>
                </a:cubicBezTo>
                <a:cubicBezTo>
                  <a:pt x="1881" y="590"/>
                  <a:pt x="1880" y="590"/>
                  <a:pt x="1880" y="590"/>
                </a:cubicBezTo>
                <a:cubicBezTo>
                  <a:pt x="1878" y="590"/>
                  <a:pt x="1877" y="590"/>
                  <a:pt x="1875" y="590"/>
                </a:cubicBezTo>
                <a:cubicBezTo>
                  <a:pt x="1874" y="590"/>
                  <a:pt x="1873" y="590"/>
                  <a:pt x="1871" y="590"/>
                </a:cubicBezTo>
                <a:cubicBezTo>
                  <a:pt x="1867" y="590"/>
                  <a:pt x="1864" y="590"/>
                  <a:pt x="1860" y="589"/>
                </a:cubicBezTo>
                <a:cubicBezTo>
                  <a:pt x="1814" y="574"/>
                  <a:pt x="1767" y="558"/>
                  <a:pt x="1714" y="540"/>
                </a:cubicBezTo>
                <a:cubicBezTo>
                  <a:pt x="1809" y="436"/>
                  <a:pt x="1898" y="338"/>
                  <a:pt x="1988" y="239"/>
                </a:cubicBezTo>
                <a:cubicBezTo>
                  <a:pt x="2022" y="257"/>
                  <a:pt x="2045" y="283"/>
                  <a:pt x="2063" y="313"/>
                </a:cubicBezTo>
                <a:cubicBezTo>
                  <a:pt x="2105" y="384"/>
                  <a:pt x="2146" y="455"/>
                  <a:pt x="2187" y="527"/>
                </a:cubicBezTo>
                <a:cubicBezTo>
                  <a:pt x="2209" y="565"/>
                  <a:pt x="2231" y="605"/>
                  <a:pt x="2255" y="648"/>
                </a:cubicBezTo>
                <a:cubicBezTo>
                  <a:pt x="2230" y="651"/>
                  <a:pt x="2208" y="658"/>
                  <a:pt x="2188" y="658"/>
                </a:cubicBezTo>
                <a:moveTo>
                  <a:pt x="2470" y="534"/>
                </a:moveTo>
                <a:cubicBezTo>
                  <a:pt x="2430" y="441"/>
                  <a:pt x="2390" y="348"/>
                  <a:pt x="2350" y="254"/>
                </a:cubicBezTo>
                <a:cubicBezTo>
                  <a:pt x="2323" y="192"/>
                  <a:pt x="2295" y="130"/>
                  <a:pt x="2251" y="77"/>
                </a:cubicBezTo>
                <a:cubicBezTo>
                  <a:pt x="2209" y="25"/>
                  <a:pt x="2167" y="0"/>
                  <a:pt x="2122" y="0"/>
                </a:cubicBezTo>
                <a:cubicBezTo>
                  <a:pt x="2088" y="0"/>
                  <a:pt x="2051" y="14"/>
                  <a:pt x="2010" y="45"/>
                </a:cubicBezTo>
                <a:cubicBezTo>
                  <a:pt x="1968" y="76"/>
                  <a:pt x="1931" y="116"/>
                  <a:pt x="1895" y="155"/>
                </a:cubicBezTo>
                <a:cubicBezTo>
                  <a:pt x="1829" y="225"/>
                  <a:pt x="1766" y="297"/>
                  <a:pt x="1701" y="367"/>
                </a:cubicBezTo>
                <a:cubicBezTo>
                  <a:pt x="1655" y="417"/>
                  <a:pt x="1605" y="464"/>
                  <a:pt x="1561" y="515"/>
                </a:cubicBezTo>
                <a:cubicBezTo>
                  <a:pt x="1529" y="551"/>
                  <a:pt x="1502" y="590"/>
                  <a:pt x="1477" y="631"/>
                </a:cubicBezTo>
                <a:cubicBezTo>
                  <a:pt x="1464" y="652"/>
                  <a:pt x="1456" y="678"/>
                  <a:pt x="1451" y="704"/>
                </a:cubicBezTo>
                <a:cubicBezTo>
                  <a:pt x="1444" y="739"/>
                  <a:pt x="1460" y="758"/>
                  <a:pt x="1495" y="767"/>
                </a:cubicBezTo>
                <a:cubicBezTo>
                  <a:pt x="1506" y="769"/>
                  <a:pt x="1518" y="770"/>
                  <a:pt x="1529" y="770"/>
                </a:cubicBezTo>
                <a:cubicBezTo>
                  <a:pt x="1587" y="773"/>
                  <a:pt x="1645" y="775"/>
                  <a:pt x="1703" y="777"/>
                </a:cubicBezTo>
                <a:cubicBezTo>
                  <a:pt x="1712" y="778"/>
                  <a:pt x="1721" y="780"/>
                  <a:pt x="1734" y="781"/>
                </a:cubicBezTo>
                <a:cubicBezTo>
                  <a:pt x="1699" y="877"/>
                  <a:pt x="1670" y="969"/>
                  <a:pt x="1632" y="1058"/>
                </a:cubicBezTo>
                <a:cubicBezTo>
                  <a:pt x="1588" y="1163"/>
                  <a:pt x="1505" y="1222"/>
                  <a:pt x="1393" y="1236"/>
                </a:cubicBezTo>
                <a:cubicBezTo>
                  <a:pt x="1376" y="1238"/>
                  <a:pt x="1359" y="1239"/>
                  <a:pt x="1342" y="1239"/>
                </a:cubicBezTo>
                <a:cubicBezTo>
                  <a:pt x="1275" y="1239"/>
                  <a:pt x="1210" y="1222"/>
                  <a:pt x="1153" y="1180"/>
                </a:cubicBezTo>
                <a:cubicBezTo>
                  <a:pt x="1106" y="1146"/>
                  <a:pt x="1063" y="1107"/>
                  <a:pt x="1024" y="1065"/>
                </a:cubicBezTo>
                <a:cubicBezTo>
                  <a:pt x="935" y="969"/>
                  <a:pt x="878" y="853"/>
                  <a:pt x="823" y="736"/>
                </a:cubicBezTo>
                <a:cubicBezTo>
                  <a:pt x="776" y="636"/>
                  <a:pt x="730" y="534"/>
                  <a:pt x="683" y="433"/>
                </a:cubicBezTo>
                <a:cubicBezTo>
                  <a:pt x="677" y="421"/>
                  <a:pt x="679" y="402"/>
                  <a:pt x="660" y="402"/>
                </a:cubicBezTo>
                <a:lnTo>
                  <a:pt x="660" y="402"/>
                </a:lnTo>
                <a:cubicBezTo>
                  <a:pt x="646" y="402"/>
                  <a:pt x="632" y="407"/>
                  <a:pt x="619" y="413"/>
                </a:cubicBezTo>
                <a:cubicBezTo>
                  <a:pt x="608" y="418"/>
                  <a:pt x="599" y="425"/>
                  <a:pt x="590" y="433"/>
                </a:cubicBezTo>
                <a:cubicBezTo>
                  <a:pt x="478" y="541"/>
                  <a:pt x="392" y="666"/>
                  <a:pt x="359" y="822"/>
                </a:cubicBezTo>
                <a:cubicBezTo>
                  <a:pt x="354" y="846"/>
                  <a:pt x="350" y="871"/>
                  <a:pt x="345" y="895"/>
                </a:cubicBezTo>
                <a:cubicBezTo>
                  <a:pt x="317" y="1025"/>
                  <a:pt x="295" y="1157"/>
                  <a:pt x="316" y="1291"/>
                </a:cubicBezTo>
                <a:cubicBezTo>
                  <a:pt x="319" y="1309"/>
                  <a:pt x="321" y="1328"/>
                  <a:pt x="324" y="1349"/>
                </a:cubicBezTo>
                <a:cubicBezTo>
                  <a:pt x="277" y="1362"/>
                  <a:pt x="231" y="1374"/>
                  <a:pt x="185" y="1388"/>
                </a:cubicBezTo>
                <a:cubicBezTo>
                  <a:pt x="104" y="1412"/>
                  <a:pt x="48" y="1466"/>
                  <a:pt x="11" y="1541"/>
                </a:cubicBezTo>
                <a:cubicBezTo>
                  <a:pt x="0" y="1562"/>
                  <a:pt x="-7" y="1586"/>
                  <a:pt x="10" y="1607"/>
                </a:cubicBezTo>
                <a:cubicBezTo>
                  <a:pt x="40" y="1645"/>
                  <a:pt x="68" y="1686"/>
                  <a:pt x="110" y="1714"/>
                </a:cubicBezTo>
                <a:cubicBezTo>
                  <a:pt x="218" y="1789"/>
                  <a:pt x="325" y="1866"/>
                  <a:pt x="436" y="1936"/>
                </a:cubicBezTo>
                <a:cubicBezTo>
                  <a:pt x="531" y="1996"/>
                  <a:pt x="633" y="2043"/>
                  <a:pt x="746" y="2057"/>
                </a:cubicBezTo>
                <a:cubicBezTo>
                  <a:pt x="797" y="2063"/>
                  <a:pt x="847" y="2066"/>
                  <a:pt x="897" y="2066"/>
                </a:cubicBezTo>
                <a:cubicBezTo>
                  <a:pt x="1073" y="2066"/>
                  <a:pt x="1244" y="2028"/>
                  <a:pt x="1404" y="1947"/>
                </a:cubicBezTo>
                <a:cubicBezTo>
                  <a:pt x="1781" y="1757"/>
                  <a:pt x="2023" y="1450"/>
                  <a:pt x="2149" y="1051"/>
                </a:cubicBezTo>
                <a:cubicBezTo>
                  <a:pt x="2170" y="986"/>
                  <a:pt x="2182" y="919"/>
                  <a:pt x="2199" y="851"/>
                </a:cubicBezTo>
                <a:cubicBezTo>
                  <a:pt x="2205" y="852"/>
                  <a:pt x="2212" y="854"/>
                  <a:pt x="2219" y="854"/>
                </a:cubicBezTo>
                <a:cubicBezTo>
                  <a:pt x="2233" y="856"/>
                  <a:pt x="2247" y="856"/>
                  <a:pt x="2260" y="856"/>
                </a:cubicBezTo>
                <a:cubicBezTo>
                  <a:pt x="2363" y="856"/>
                  <a:pt x="2437" y="816"/>
                  <a:pt x="2501" y="717"/>
                </a:cubicBezTo>
                <a:cubicBezTo>
                  <a:pt x="2527" y="676"/>
                  <a:pt x="2531" y="634"/>
                  <a:pt x="2500" y="591"/>
                </a:cubicBezTo>
                <a:cubicBezTo>
                  <a:pt x="2488" y="574"/>
                  <a:pt x="2479" y="553"/>
                  <a:pt x="2470" y="534"/>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347" name="Google Shape;347;p28"/>
          <p:cNvSpPr txBox="1"/>
          <p:nvPr>
            <p:ph idx="12" type="sldNum"/>
          </p:nvPr>
        </p:nvSpPr>
        <p:spPr>
          <a:xfrm>
            <a:off x="8257195" y="4749850"/>
            <a:ext cx="8484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M | </a:t>
            </a: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PROMINENT FINDINGS (CONT.)</a:t>
            </a:r>
            <a:endParaRPr/>
          </a:p>
        </p:txBody>
      </p:sp>
      <p:sp>
        <p:nvSpPr>
          <p:cNvPr id="353" name="Google Shape;353;p29"/>
          <p:cNvSpPr txBox="1"/>
          <p:nvPr>
            <p:ph idx="4" type="subTitle"/>
          </p:nvPr>
        </p:nvSpPr>
        <p:spPr>
          <a:xfrm>
            <a:off x="851225" y="916850"/>
            <a:ext cx="7572900" cy="80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800"/>
              <a:t>IDENTIFIED ADDITIONAL BEHAVIORS</a:t>
            </a:r>
            <a:endParaRPr sz="1800"/>
          </a:p>
        </p:txBody>
      </p:sp>
      <p:sp>
        <p:nvSpPr>
          <p:cNvPr id="354" name="Google Shape;354;p29"/>
          <p:cNvSpPr txBox="1"/>
          <p:nvPr>
            <p:ph idx="1" type="subTitle"/>
          </p:nvPr>
        </p:nvSpPr>
        <p:spPr>
          <a:xfrm>
            <a:off x="851225" y="1741625"/>
            <a:ext cx="7366500" cy="17538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Students utilize many different media when uncovering news or making decisions to attend campus events</a:t>
            </a:r>
            <a:endParaRPr sz="1500"/>
          </a:p>
          <a:p>
            <a:pPr indent="-323850" lvl="0" marL="457200" rtl="0" algn="l">
              <a:spcBef>
                <a:spcPts val="0"/>
              </a:spcBef>
              <a:spcAft>
                <a:spcPts val="0"/>
              </a:spcAft>
              <a:buSzPts val="1500"/>
              <a:buChar char="●"/>
            </a:pPr>
            <a:r>
              <a:rPr lang="en" sz="1500"/>
              <a:t>Students do not access all the information available around Imagine </a:t>
            </a:r>
            <a:endParaRPr sz="1500"/>
          </a:p>
          <a:p>
            <a:pPr indent="-323850" lvl="0" marL="457200" rtl="0" algn="l">
              <a:spcBef>
                <a:spcPts val="0"/>
              </a:spcBef>
              <a:spcAft>
                <a:spcPts val="0"/>
              </a:spcAft>
              <a:buSzPts val="1500"/>
              <a:buChar char="●"/>
            </a:pPr>
            <a:r>
              <a:rPr lang="en" sz="1500"/>
              <a:t>Major reasons for non-attendance among those with awareness:</a:t>
            </a:r>
            <a:endParaRPr sz="1500"/>
          </a:p>
          <a:p>
            <a:pPr indent="-323850" lvl="1" marL="914400" rtl="0" algn="l">
              <a:spcBef>
                <a:spcPts val="0"/>
              </a:spcBef>
              <a:spcAft>
                <a:spcPts val="0"/>
              </a:spcAft>
              <a:buSzPts val="1500"/>
              <a:buChar char="○"/>
            </a:pPr>
            <a:r>
              <a:rPr lang="en" sz="1500"/>
              <a:t>Not interesting/relevant to them personally</a:t>
            </a:r>
            <a:endParaRPr sz="1500"/>
          </a:p>
          <a:p>
            <a:pPr indent="-323850" lvl="1" marL="914400" rtl="0" algn="l">
              <a:spcBef>
                <a:spcPts val="0"/>
              </a:spcBef>
              <a:spcAft>
                <a:spcPts val="0"/>
              </a:spcAft>
              <a:buSzPts val="1500"/>
              <a:buChar char="○"/>
            </a:pPr>
            <a:r>
              <a:rPr lang="en" sz="1500"/>
              <a:t>Appeared overly crowded, especially with non-student populations</a:t>
            </a:r>
            <a:endParaRPr sz="1500"/>
          </a:p>
        </p:txBody>
      </p:sp>
      <p:pic>
        <p:nvPicPr>
          <p:cNvPr id="355" name="Google Shape;355;p29"/>
          <p:cNvPicPr preferRelativeResize="0"/>
          <p:nvPr/>
        </p:nvPicPr>
        <p:blipFill>
          <a:blip r:embed="rId3">
            <a:alphaModFix/>
          </a:blip>
          <a:stretch>
            <a:fillRect/>
          </a:stretch>
        </p:blipFill>
        <p:spPr>
          <a:xfrm flipH="1">
            <a:off x="5202174" y="3914050"/>
            <a:ext cx="2293425" cy="739600"/>
          </a:xfrm>
          <a:prstGeom prst="rect">
            <a:avLst/>
          </a:prstGeom>
          <a:noFill/>
          <a:ln>
            <a:noFill/>
          </a:ln>
        </p:spPr>
      </p:pic>
      <p:sp>
        <p:nvSpPr>
          <p:cNvPr id="356" name="Google Shape;356;p29"/>
          <p:cNvSpPr/>
          <p:nvPr/>
        </p:nvSpPr>
        <p:spPr>
          <a:xfrm>
            <a:off x="181725" y="3742753"/>
            <a:ext cx="907920" cy="743760"/>
          </a:xfrm>
          <a:custGeom>
            <a:rect b="b" l="l" r="r" t="t"/>
            <a:pathLst>
              <a:path extrusionOk="0" h="2066" w="2522">
                <a:moveTo>
                  <a:pt x="2188" y="658"/>
                </a:moveTo>
                <a:cubicBezTo>
                  <a:pt x="2184" y="658"/>
                  <a:pt x="2181" y="657"/>
                  <a:pt x="2177" y="657"/>
                </a:cubicBezTo>
                <a:cubicBezTo>
                  <a:pt x="2173" y="657"/>
                  <a:pt x="2169" y="656"/>
                  <a:pt x="2165" y="656"/>
                </a:cubicBezTo>
                <a:cubicBezTo>
                  <a:pt x="2135" y="656"/>
                  <a:pt x="2113" y="671"/>
                  <a:pt x="2092" y="690"/>
                </a:cubicBezTo>
                <a:cubicBezTo>
                  <a:pt x="2052" y="724"/>
                  <a:pt x="2030" y="769"/>
                  <a:pt x="2018" y="819"/>
                </a:cubicBezTo>
                <a:cubicBezTo>
                  <a:pt x="1994" y="916"/>
                  <a:pt x="1972" y="1014"/>
                  <a:pt x="1949" y="1111"/>
                </a:cubicBezTo>
                <a:cubicBezTo>
                  <a:pt x="1922" y="1229"/>
                  <a:pt x="1876" y="1340"/>
                  <a:pt x="1813" y="1443"/>
                </a:cubicBezTo>
                <a:cubicBezTo>
                  <a:pt x="1687" y="1649"/>
                  <a:pt x="1504" y="1776"/>
                  <a:pt x="1266" y="1821"/>
                </a:cubicBezTo>
                <a:cubicBezTo>
                  <a:pt x="1192" y="1835"/>
                  <a:pt x="1118" y="1845"/>
                  <a:pt x="1044" y="1845"/>
                </a:cubicBezTo>
                <a:cubicBezTo>
                  <a:pt x="998" y="1845"/>
                  <a:pt x="951" y="1841"/>
                  <a:pt x="904" y="1831"/>
                </a:cubicBezTo>
                <a:cubicBezTo>
                  <a:pt x="783" y="1805"/>
                  <a:pt x="671" y="1758"/>
                  <a:pt x="574" y="1682"/>
                </a:cubicBezTo>
                <a:cubicBezTo>
                  <a:pt x="502" y="1626"/>
                  <a:pt x="436" y="1563"/>
                  <a:pt x="367" y="1504"/>
                </a:cubicBezTo>
                <a:cubicBezTo>
                  <a:pt x="362" y="1499"/>
                  <a:pt x="358" y="1493"/>
                  <a:pt x="355" y="1488"/>
                </a:cubicBezTo>
                <a:cubicBezTo>
                  <a:pt x="386" y="1469"/>
                  <a:pt x="416" y="1452"/>
                  <a:pt x="445" y="1433"/>
                </a:cubicBezTo>
                <a:cubicBezTo>
                  <a:pt x="496" y="1399"/>
                  <a:pt x="520" y="1352"/>
                  <a:pt x="517" y="1290"/>
                </a:cubicBezTo>
                <a:cubicBezTo>
                  <a:pt x="510" y="1165"/>
                  <a:pt x="530" y="1041"/>
                  <a:pt x="543" y="918"/>
                </a:cubicBezTo>
                <a:cubicBezTo>
                  <a:pt x="545" y="906"/>
                  <a:pt x="548" y="895"/>
                  <a:pt x="553" y="876"/>
                </a:cubicBezTo>
                <a:cubicBezTo>
                  <a:pt x="559" y="892"/>
                  <a:pt x="562" y="901"/>
                  <a:pt x="565" y="909"/>
                </a:cubicBezTo>
                <a:cubicBezTo>
                  <a:pt x="620" y="1074"/>
                  <a:pt x="712" y="1213"/>
                  <a:pt x="854" y="1317"/>
                </a:cubicBezTo>
                <a:cubicBezTo>
                  <a:pt x="960" y="1394"/>
                  <a:pt x="1071" y="1433"/>
                  <a:pt x="1185" y="1433"/>
                </a:cubicBezTo>
                <a:cubicBezTo>
                  <a:pt x="1266" y="1433"/>
                  <a:pt x="1348" y="1413"/>
                  <a:pt x="1432" y="1374"/>
                </a:cubicBezTo>
                <a:cubicBezTo>
                  <a:pt x="1661" y="1267"/>
                  <a:pt x="1803" y="1080"/>
                  <a:pt x="1879" y="841"/>
                </a:cubicBezTo>
                <a:cubicBezTo>
                  <a:pt x="1896" y="789"/>
                  <a:pt x="1906" y="735"/>
                  <a:pt x="1919" y="681"/>
                </a:cubicBezTo>
                <a:cubicBezTo>
                  <a:pt x="1922" y="666"/>
                  <a:pt x="1925" y="650"/>
                  <a:pt x="1925" y="634"/>
                </a:cubicBezTo>
                <a:cubicBezTo>
                  <a:pt x="1926" y="601"/>
                  <a:pt x="1916" y="591"/>
                  <a:pt x="1882" y="590"/>
                </a:cubicBezTo>
                <a:cubicBezTo>
                  <a:pt x="1881" y="590"/>
                  <a:pt x="1880" y="590"/>
                  <a:pt x="1880" y="590"/>
                </a:cubicBezTo>
                <a:cubicBezTo>
                  <a:pt x="1878" y="590"/>
                  <a:pt x="1877" y="590"/>
                  <a:pt x="1875" y="590"/>
                </a:cubicBezTo>
                <a:cubicBezTo>
                  <a:pt x="1874" y="590"/>
                  <a:pt x="1873" y="590"/>
                  <a:pt x="1871" y="590"/>
                </a:cubicBezTo>
                <a:cubicBezTo>
                  <a:pt x="1867" y="590"/>
                  <a:pt x="1864" y="590"/>
                  <a:pt x="1860" y="589"/>
                </a:cubicBezTo>
                <a:cubicBezTo>
                  <a:pt x="1814" y="574"/>
                  <a:pt x="1767" y="558"/>
                  <a:pt x="1714" y="540"/>
                </a:cubicBezTo>
                <a:cubicBezTo>
                  <a:pt x="1809" y="436"/>
                  <a:pt x="1898" y="338"/>
                  <a:pt x="1988" y="239"/>
                </a:cubicBezTo>
                <a:cubicBezTo>
                  <a:pt x="2022" y="257"/>
                  <a:pt x="2045" y="283"/>
                  <a:pt x="2063" y="313"/>
                </a:cubicBezTo>
                <a:cubicBezTo>
                  <a:pt x="2105" y="384"/>
                  <a:pt x="2146" y="455"/>
                  <a:pt x="2187" y="527"/>
                </a:cubicBezTo>
                <a:cubicBezTo>
                  <a:pt x="2209" y="565"/>
                  <a:pt x="2231" y="605"/>
                  <a:pt x="2255" y="648"/>
                </a:cubicBezTo>
                <a:cubicBezTo>
                  <a:pt x="2230" y="651"/>
                  <a:pt x="2208" y="658"/>
                  <a:pt x="2188" y="658"/>
                </a:cubicBezTo>
                <a:moveTo>
                  <a:pt x="2470" y="534"/>
                </a:moveTo>
                <a:cubicBezTo>
                  <a:pt x="2430" y="441"/>
                  <a:pt x="2390" y="348"/>
                  <a:pt x="2350" y="254"/>
                </a:cubicBezTo>
                <a:cubicBezTo>
                  <a:pt x="2323" y="192"/>
                  <a:pt x="2295" y="130"/>
                  <a:pt x="2251" y="77"/>
                </a:cubicBezTo>
                <a:cubicBezTo>
                  <a:pt x="2209" y="25"/>
                  <a:pt x="2167" y="0"/>
                  <a:pt x="2122" y="0"/>
                </a:cubicBezTo>
                <a:cubicBezTo>
                  <a:pt x="2088" y="0"/>
                  <a:pt x="2051" y="14"/>
                  <a:pt x="2010" y="45"/>
                </a:cubicBezTo>
                <a:cubicBezTo>
                  <a:pt x="1968" y="76"/>
                  <a:pt x="1931" y="116"/>
                  <a:pt x="1895" y="155"/>
                </a:cubicBezTo>
                <a:cubicBezTo>
                  <a:pt x="1829" y="225"/>
                  <a:pt x="1766" y="297"/>
                  <a:pt x="1701" y="367"/>
                </a:cubicBezTo>
                <a:cubicBezTo>
                  <a:pt x="1655" y="417"/>
                  <a:pt x="1605" y="464"/>
                  <a:pt x="1561" y="515"/>
                </a:cubicBezTo>
                <a:cubicBezTo>
                  <a:pt x="1529" y="551"/>
                  <a:pt x="1502" y="590"/>
                  <a:pt x="1477" y="631"/>
                </a:cubicBezTo>
                <a:cubicBezTo>
                  <a:pt x="1464" y="652"/>
                  <a:pt x="1456" y="678"/>
                  <a:pt x="1451" y="704"/>
                </a:cubicBezTo>
                <a:cubicBezTo>
                  <a:pt x="1444" y="739"/>
                  <a:pt x="1460" y="758"/>
                  <a:pt x="1495" y="767"/>
                </a:cubicBezTo>
                <a:cubicBezTo>
                  <a:pt x="1506" y="769"/>
                  <a:pt x="1518" y="770"/>
                  <a:pt x="1529" y="770"/>
                </a:cubicBezTo>
                <a:cubicBezTo>
                  <a:pt x="1587" y="773"/>
                  <a:pt x="1645" y="775"/>
                  <a:pt x="1703" y="777"/>
                </a:cubicBezTo>
                <a:cubicBezTo>
                  <a:pt x="1712" y="778"/>
                  <a:pt x="1721" y="780"/>
                  <a:pt x="1734" y="781"/>
                </a:cubicBezTo>
                <a:cubicBezTo>
                  <a:pt x="1699" y="877"/>
                  <a:pt x="1670" y="969"/>
                  <a:pt x="1632" y="1058"/>
                </a:cubicBezTo>
                <a:cubicBezTo>
                  <a:pt x="1588" y="1163"/>
                  <a:pt x="1505" y="1222"/>
                  <a:pt x="1393" y="1236"/>
                </a:cubicBezTo>
                <a:cubicBezTo>
                  <a:pt x="1376" y="1238"/>
                  <a:pt x="1359" y="1239"/>
                  <a:pt x="1342" y="1239"/>
                </a:cubicBezTo>
                <a:cubicBezTo>
                  <a:pt x="1275" y="1239"/>
                  <a:pt x="1210" y="1222"/>
                  <a:pt x="1153" y="1180"/>
                </a:cubicBezTo>
                <a:cubicBezTo>
                  <a:pt x="1106" y="1146"/>
                  <a:pt x="1063" y="1107"/>
                  <a:pt x="1024" y="1065"/>
                </a:cubicBezTo>
                <a:cubicBezTo>
                  <a:pt x="935" y="969"/>
                  <a:pt x="878" y="853"/>
                  <a:pt x="823" y="736"/>
                </a:cubicBezTo>
                <a:cubicBezTo>
                  <a:pt x="776" y="636"/>
                  <a:pt x="730" y="534"/>
                  <a:pt x="683" y="433"/>
                </a:cubicBezTo>
                <a:cubicBezTo>
                  <a:pt x="677" y="421"/>
                  <a:pt x="679" y="402"/>
                  <a:pt x="660" y="402"/>
                </a:cubicBezTo>
                <a:lnTo>
                  <a:pt x="660" y="402"/>
                </a:lnTo>
                <a:cubicBezTo>
                  <a:pt x="646" y="402"/>
                  <a:pt x="632" y="407"/>
                  <a:pt x="619" y="413"/>
                </a:cubicBezTo>
                <a:cubicBezTo>
                  <a:pt x="608" y="418"/>
                  <a:pt x="599" y="425"/>
                  <a:pt x="590" y="433"/>
                </a:cubicBezTo>
                <a:cubicBezTo>
                  <a:pt x="478" y="541"/>
                  <a:pt x="392" y="666"/>
                  <a:pt x="359" y="822"/>
                </a:cubicBezTo>
                <a:cubicBezTo>
                  <a:pt x="354" y="846"/>
                  <a:pt x="350" y="871"/>
                  <a:pt x="345" y="895"/>
                </a:cubicBezTo>
                <a:cubicBezTo>
                  <a:pt x="317" y="1025"/>
                  <a:pt x="295" y="1157"/>
                  <a:pt x="316" y="1291"/>
                </a:cubicBezTo>
                <a:cubicBezTo>
                  <a:pt x="319" y="1309"/>
                  <a:pt x="321" y="1328"/>
                  <a:pt x="324" y="1349"/>
                </a:cubicBezTo>
                <a:cubicBezTo>
                  <a:pt x="277" y="1362"/>
                  <a:pt x="231" y="1374"/>
                  <a:pt x="185" y="1388"/>
                </a:cubicBezTo>
                <a:cubicBezTo>
                  <a:pt x="104" y="1412"/>
                  <a:pt x="48" y="1466"/>
                  <a:pt x="11" y="1541"/>
                </a:cubicBezTo>
                <a:cubicBezTo>
                  <a:pt x="0" y="1562"/>
                  <a:pt x="-7" y="1586"/>
                  <a:pt x="10" y="1607"/>
                </a:cubicBezTo>
                <a:cubicBezTo>
                  <a:pt x="40" y="1645"/>
                  <a:pt x="68" y="1686"/>
                  <a:pt x="110" y="1714"/>
                </a:cubicBezTo>
                <a:cubicBezTo>
                  <a:pt x="218" y="1789"/>
                  <a:pt x="325" y="1866"/>
                  <a:pt x="436" y="1936"/>
                </a:cubicBezTo>
                <a:cubicBezTo>
                  <a:pt x="531" y="1996"/>
                  <a:pt x="633" y="2043"/>
                  <a:pt x="746" y="2057"/>
                </a:cubicBezTo>
                <a:cubicBezTo>
                  <a:pt x="797" y="2063"/>
                  <a:pt x="847" y="2066"/>
                  <a:pt x="897" y="2066"/>
                </a:cubicBezTo>
                <a:cubicBezTo>
                  <a:pt x="1073" y="2066"/>
                  <a:pt x="1244" y="2028"/>
                  <a:pt x="1404" y="1947"/>
                </a:cubicBezTo>
                <a:cubicBezTo>
                  <a:pt x="1781" y="1757"/>
                  <a:pt x="2023" y="1450"/>
                  <a:pt x="2149" y="1051"/>
                </a:cubicBezTo>
                <a:cubicBezTo>
                  <a:pt x="2170" y="986"/>
                  <a:pt x="2182" y="919"/>
                  <a:pt x="2199" y="851"/>
                </a:cubicBezTo>
                <a:cubicBezTo>
                  <a:pt x="2205" y="852"/>
                  <a:pt x="2212" y="854"/>
                  <a:pt x="2219" y="854"/>
                </a:cubicBezTo>
                <a:cubicBezTo>
                  <a:pt x="2233" y="856"/>
                  <a:pt x="2247" y="856"/>
                  <a:pt x="2260" y="856"/>
                </a:cubicBezTo>
                <a:cubicBezTo>
                  <a:pt x="2363" y="856"/>
                  <a:pt x="2437" y="816"/>
                  <a:pt x="2501" y="717"/>
                </a:cubicBezTo>
                <a:cubicBezTo>
                  <a:pt x="2527" y="676"/>
                  <a:pt x="2531" y="634"/>
                  <a:pt x="2500" y="591"/>
                </a:cubicBezTo>
                <a:cubicBezTo>
                  <a:pt x="2488" y="574"/>
                  <a:pt x="2479" y="553"/>
                  <a:pt x="2470" y="534"/>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357" name="Google Shape;357;p29"/>
          <p:cNvSpPr txBox="1"/>
          <p:nvPr>
            <p:ph idx="12" type="sldNum"/>
          </p:nvPr>
        </p:nvSpPr>
        <p:spPr>
          <a:xfrm>
            <a:off x="8069967" y="4749850"/>
            <a:ext cx="10356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M | </a:t>
            </a: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0"/>
          <p:cNvSpPr txBox="1"/>
          <p:nvPr>
            <p:ph type="title"/>
          </p:nvPr>
        </p:nvSpPr>
        <p:spPr>
          <a:xfrm>
            <a:off x="713225" y="567150"/>
            <a:ext cx="4846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AUDIENCE</a:t>
            </a:r>
            <a:endParaRPr/>
          </a:p>
        </p:txBody>
      </p:sp>
      <p:sp>
        <p:nvSpPr>
          <p:cNvPr id="363" name="Google Shape;363;p30"/>
          <p:cNvSpPr txBox="1"/>
          <p:nvPr>
            <p:ph idx="1" type="subTitle"/>
          </p:nvPr>
        </p:nvSpPr>
        <p:spPr>
          <a:xfrm>
            <a:off x="713225" y="1139850"/>
            <a:ext cx="5119800" cy="289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t>Actively targeting students at RIT, but also: </a:t>
            </a:r>
            <a:endParaRPr b="1" sz="1300"/>
          </a:p>
          <a:p>
            <a:pPr indent="0" lvl="0" marL="0" rtl="0" algn="l">
              <a:spcBef>
                <a:spcPts val="1000"/>
              </a:spcBef>
              <a:spcAft>
                <a:spcPts val="0"/>
              </a:spcAft>
              <a:buNone/>
            </a:pPr>
            <a:r>
              <a:rPr lang="en" sz="1300"/>
              <a:t>looking to jumpstart increased engagement in underclassmen that will lead to increased exhibitors and more in years to come</a:t>
            </a:r>
            <a:endParaRPr sz="1300"/>
          </a:p>
          <a:p>
            <a:pPr indent="-311150" lvl="0" marL="457200" rtl="0" algn="l">
              <a:spcBef>
                <a:spcPts val="1000"/>
              </a:spcBef>
              <a:spcAft>
                <a:spcPts val="0"/>
              </a:spcAft>
              <a:buSzPts val="1300"/>
              <a:buChar char="●"/>
            </a:pPr>
            <a:r>
              <a:rPr lang="en" sz="1300"/>
              <a:t>Ultimately looking for a sense of pride in the school</a:t>
            </a:r>
            <a:endParaRPr sz="1300"/>
          </a:p>
          <a:p>
            <a:pPr indent="0" lvl="0" marL="0" rtl="0" algn="l">
              <a:spcBef>
                <a:spcPts val="1000"/>
              </a:spcBef>
              <a:spcAft>
                <a:spcPts val="0"/>
              </a:spcAft>
              <a:buNone/>
            </a:pPr>
            <a:r>
              <a:rPr b="1" lang="en" sz="1300"/>
              <a:t>Underclassmen:</a:t>
            </a:r>
            <a:endParaRPr b="1" sz="1300"/>
          </a:p>
          <a:p>
            <a:pPr indent="-311150" lvl="0" marL="457200" rtl="0" algn="l">
              <a:spcBef>
                <a:spcPts val="1000"/>
              </a:spcBef>
              <a:spcAft>
                <a:spcPts val="0"/>
              </a:spcAft>
              <a:buSzPts val="1300"/>
              <a:buChar char="●"/>
            </a:pPr>
            <a:r>
              <a:rPr lang="en" sz="1300"/>
              <a:t>Live in on one of two areas on campus (dorms; GV) </a:t>
            </a:r>
            <a:endParaRPr sz="1300"/>
          </a:p>
          <a:p>
            <a:pPr indent="-311150" lvl="0" marL="457200" rtl="0" algn="l">
              <a:spcBef>
                <a:spcPts val="0"/>
              </a:spcBef>
              <a:spcAft>
                <a:spcPts val="0"/>
              </a:spcAft>
              <a:buSzPts val="1300"/>
              <a:buChar char="●"/>
            </a:pPr>
            <a:r>
              <a:rPr lang="en" sz="1300"/>
              <a:t>Generally seek out belonging in some sort of club/organization </a:t>
            </a:r>
            <a:endParaRPr sz="1300"/>
          </a:p>
          <a:p>
            <a:pPr indent="-311150" lvl="0" marL="457200" rtl="0" algn="l">
              <a:spcBef>
                <a:spcPts val="0"/>
              </a:spcBef>
              <a:spcAft>
                <a:spcPts val="0"/>
              </a:spcAft>
              <a:buSzPts val="1300"/>
              <a:buChar char="●"/>
            </a:pPr>
            <a:r>
              <a:rPr lang="en" sz="1300"/>
              <a:t>Are still forming their student experience at RIT </a:t>
            </a:r>
            <a:endParaRPr sz="1300"/>
          </a:p>
          <a:p>
            <a:pPr indent="-311150" lvl="0" marL="457200" rtl="0" algn="l">
              <a:spcBef>
                <a:spcPts val="0"/>
              </a:spcBef>
              <a:spcAft>
                <a:spcPts val="0"/>
              </a:spcAft>
              <a:buSzPts val="1300"/>
              <a:buChar char="●"/>
            </a:pPr>
            <a:r>
              <a:rPr lang="en" sz="1300"/>
              <a:t>Generally enjoy media that is more humorous and engaging</a:t>
            </a:r>
            <a:endParaRPr sz="1300"/>
          </a:p>
        </p:txBody>
      </p:sp>
      <p:pic>
        <p:nvPicPr>
          <p:cNvPr id="364" name="Google Shape;364;p30"/>
          <p:cNvPicPr preferRelativeResize="0"/>
          <p:nvPr>
            <p:ph idx="2" type="pic"/>
          </p:nvPr>
        </p:nvPicPr>
        <p:blipFill rotWithShape="1">
          <a:blip r:embed="rId3">
            <a:alphaModFix/>
          </a:blip>
          <a:srcRect b="0" l="1361" r="1361" t="0"/>
          <a:stretch/>
        </p:blipFill>
        <p:spPr>
          <a:xfrm>
            <a:off x="6019325" y="911150"/>
            <a:ext cx="2461026" cy="3589098"/>
          </a:xfrm>
          <a:prstGeom prst="rect">
            <a:avLst/>
          </a:prstGeom>
        </p:spPr>
      </p:pic>
      <p:pic>
        <p:nvPicPr>
          <p:cNvPr id="365" name="Google Shape;365;p30"/>
          <p:cNvPicPr preferRelativeResize="0"/>
          <p:nvPr/>
        </p:nvPicPr>
        <p:blipFill>
          <a:blip r:embed="rId4">
            <a:alphaModFix/>
          </a:blip>
          <a:stretch>
            <a:fillRect/>
          </a:stretch>
        </p:blipFill>
        <p:spPr>
          <a:xfrm flipH="1" rot="-900000">
            <a:off x="7875527" y="241224"/>
            <a:ext cx="815824" cy="1850328"/>
          </a:xfrm>
          <a:prstGeom prst="rect">
            <a:avLst/>
          </a:prstGeom>
          <a:noFill/>
          <a:ln>
            <a:noFill/>
          </a:ln>
        </p:spPr>
      </p:pic>
      <p:sp>
        <p:nvSpPr>
          <p:cNvPr id="366" name="Google Shape;366;p30"/>
          <p:cNvSpPr/>
          <p:nvPr/>
        </p:nvSpPr>
        <p:spPr>
          <a:xfrm>
            <a:off x="5851240" y="596310"/>
            <a:ext cx="438840" cy="534600"/>
          </a:xfrm>
          <a:custGeom>
            <a:rect b="b" l="l" r="r" t="t"/>
            <a:pathLst>
              <a:path extrusionOk="0" h="1485" w="1219">
                <a:moveTo>
                  <a:pt x="1208" y="934"/>
                </a:moveTo>
                <a:cubicBezTo>
                  <a:pt x="1123" y="804"/>
                  <a:pt x="1065" y="657"/>
                  <a:pt x="956" y="543"/>
                </a:cubicBezTo>
                <a:cubicBezTo>
                  <a:pt x="926" y="511"/>
                  <a:pt x="898" y="475"/>
                  <a:pt x="869" y="442"/>
                </a:cubicBezTo>
                <a:cubicBezTo>
                  <a:pt x="909" y="355"/>
                  <a:pt x="948" y="273"/>
                  <a:pt x="983" y="190"/>
                </a:cubicBezTo>
                <a:cubicBezTo>
                  <a:pt x="999" y="150"/>
                  <a:pt x="1012" y="108"/>
                  <a:pt x="1017" y="66"/>
                </a:cubicBezTo>
                <a:cubicBezTo>
                  <a:pt x="1022" y="24"/>
                  <a:pt x="1006" y="0"/>
                  <a:pt x="975" y="0"/>
                </a:cubicBezTo>
                <a:cubicBezTo>
                  <a:pt x="965" y="0"/>
                  <a:pt x="954" y="2"/>
                  <a:pt x="943" y="6"/>
                </a:cubicBezTo>
                <a:cubicBezTo>
                  <a:pt x="907" y="20"/>
                  <a:pt x="873" y="41"/>
                  <a:pt x="844" y="66"/>
                </a:cubicBezTo>
                <a:cubicBezTo>
                  <a:pt x="813" y="92"/>
                  <a:pt x="788" y="125"/>
                  <a:pt x="761" y="156"/>
                </a:cubicBezTo>
                <a:cubicBezTo>
                  <a:pt x="734" y="189"/>
                  <a:pt x="708" y="223"/>
                  <a:pt x="680" y="259"/>
                </a:cubicBezTo>
                <a:cubicBezTo>
                  <a:pt x="662" y="246"/>
                  <a:pt x="648" y="236"/>
                  <a:pt x="635" y="226"/>
                </a:cubicBezTo>
                <a:cubicBezTo>
                  <a:pt x="545" y="159"/>
                  <a:pt x="455" y="92"/>
                  <a:pt x="365" y="25"/>
                </a:cubicBezTo>
                <a:cubicBezTo>
                  <a:pt x="346" y="10"/>
                  <a:pt x="326" y="3"/>
                  <a:pt x="306" y="3"/>
                </a:cubicBezTo>
                <a:cubicBezTo>
                  <a:pt x="288" y="3"/>
                  <a:pt x="269" y="9"/>
                  <a:pt x="251" y="19"/>
                </a:cubicBezTo>
                <a:cubicBezTo>
                  <a:pt x="198" y="47"/>
                  <a:pt x="157" y="87"/>
                  <a:pt x="123" y="135"/>
                </a:cubicBezTo>
                <a:cubicBezTo>
                  <a:pt x="84" y="191"/>
                  <a:pt x="76" y="248"/>
                  <a:pt x="114" y="304"/>
                </a:cubicBezTo>
                <a:cubicBezTo>
                  <a:pt x="162" y="375"/>
                  <a:pt x="214" y="445"/>
                  <a:pt x="268" y="512"/>
                </a:cubicBezTo>
                <a:cubicBezTo>
                  <a:pt x="308" y="562"/>
                  <a:pt x="355" y="607"/>
                  <a:pt x="401" y="656"/>
                </a:cubicBezTo>
                <a:cubicBezTo>
                  <a:pt x="394" y="671"/>
                  <a:pt x="390" y="679"/>
                  <a:pt x="386" y="686"/>
                </a:cubicBezTo>
                <a:cubicBezTo>
                  <a:pt x="269" y="902"/>
                  <a:pt x="151" y="1118"/>
                  <a:pt x="34" y="1334"/>
                </a:cubicBezTo>
                <a:cubicBezTo>
                  <a:pt x="29" y="1344"/>
                  <a:pt x="24" y="1353"/>
                  <a:pt x="20" y="1364"/>
                </a:cubicBezTo>
                <a:cubicBezTo>
                  <a:pt x="7" y="1400"/>
                  <a:pt x="-17" y="1441"/>
                  <a:pt x="19" y="1472"/>
                </a:cubicBezTo>
                <a:cubicBezTo>
                  <a:pt x="30" y="1481"/>
                  <a:pt x="42" y="1485"/>
                  <a:pt x="54" y="1485"/>
                </a:cubicBezTo>
                <a:cubicBezTo>
                  <a:pt x="79" y="1485"/>
                  <a:pt x="104" y="1470"/>
                  <a:pt x="127" y="1457"/>
                </a:cubicBezTo>
                <a:cubicBezTo>
                  <a:pt x="188" y="1422"/>
                  <a:pt x="234" y="1371"/>
                  <a:pt x="275" y="1315"/>
                </a:cubicBezTo>
                <a:cubicBezTo>
                  <a:pt x="344" y="1221"/>
                  <a:pt x="412" y="1126"/>
                  <a:pt x="481" y="1032"/>
                </a:cubicBezTo>
                <a:cubicBezTo>
                  <a:pt x="519" y="980"/>
                  <a:pt x="559" y="931"/>
                  <a:pt x="600" y="878"/>
                </a:cubicBezTo>
                <a:cubicBezTo>
                  <a:pt x="612" y="887"/>
                  <a:pt x="619" y="891"/>
                  <a:pt x="624" y="898"/>
                </a:cubicBezTo>
                <a:cubicBezTo>
                  <a:pt x="714" y="1002"/>
                  <a:pt x="834" y="1070"/>
                  <a:pt x="935" y="1161"/>
                </a:cubicBezTo>
                <a:cubicBezTo>
                  <a:pt x="956" y="1179"/>
                  <a:pt x="978" y="1189"/>
                  <a:pt x="1002" y="1189"/>
                </a:cubicBezTo>
                <a:cubicBezTo>
                  <a:pt x="1017" y="1189"/>
                  <a:pt x="1033" y="1185"/>
                  <a:pt x="1049" y="1177"/>
                </a:cubicBezTo>
                <a:cubicBezTo>
                  <a:pt x="1121" y="1142"/>
                  <a:pt x="1175" y="1088"/>
                  <a:pt x="1209" y="1014"/>
                </a:cubicBezTo>
                <a:cubicBezTo>
                  <a:pt x="1221" y="988"/>
                  <a:pt x="1225" y="960"/>
                  <a:pt x="1208" y="934"/>
                </a:cubicBezTo>
                <a:close/>
              </a:path>
            </a:pathLst>
          </a:custGeom>
          <a:solidFill>
            <a:srgbClr val="6AA84F"/>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367" name="Google Shape;367;p30"/>
          <p:cNvSpPr/>
          <p:nvPr/>
        </p:nvSpPr>
        <p:spPr>
          <a:xfrm>
            <a:off x="5778475" y="4191775"/>
            <a:ext cx="649800" cy="564120"/>
          </a:xfrm>
          <a:custGeom>
            <a:rect b="b" l="l" r="r" t="t"/>
            <a:pathLst>
              <a:path extrusionOk="0" h="1567" w="1805">
                <a:moveTo>
                  <a:pt x="1498" y="112"/>
                </a:moveTo>
                <a:cubicBezTo>
                  <a:pt x="1364" y="38"/>
                  <a:pt x="1225" y="0"/>
                  <a:pt x="1082" y="0"/>
                </a:cubicBezTo>
                <a:cubicBezTo>
                  <a:pt x="1006" y="0"/>
                  <a:pt x="928" y="11"/>
                  <a:pt x="849" y="34"/>
                </a:cubicBezTo>
                <a:cubicBezTo>
                  <a:pt x="579" y="110"/>
                  <a:pt x="380" y="280"/>
                  <a:pt x="236" y="518"/>
                </a:cubicBezTo>
                <a:cubicBezTo>
                  <a:pt x="229" y="529"/>
                  <a:pt x="222" y="541"/>
                  <a:pt x="214" y="555"/>
                </a:cubicBezTo>
                <a:cubicBezTo>
                  <a:pt x="204" y="543"/>
                  <a:pt x="196" y="534"/>
                  <a:pt x="187" y="525"/>
                </a:cubicBezTo>
                <a:cubicBezTo>
                  <a:pt x="172" y="508"/>
                  <a:pt x="158" y="500"/>
                  <a:pt x="143" y="500"/>
                </a:cubicBezTo>
                <a:cubicBezTo>
                  <a:pt x="133" y="500"/>
                  <a:pt x="122" y="503"/>
                  <a:pt x="110" y="508"/>
                </a:cubicBezTo>
                <a:cubicBezTo>
                  <a:pt x="33" y="542"/>
                  <a:pt x="-8" y="615"/>
                  <a:pt x="1" y="698"/>
                </a:cubicBezTo>
                <a:cubicBezTo>
                  <a:pt x="6" y="745"/>
                  <a:pt x="11" y="793"/>
                  <a:pt x="15" y="841"/>
                </a:cubicBezTo>
                <a:cubicBezTo>
                  <a:pt x="20" y="884"/>
                  <a:pt x="22" y="927"/>
                  <a:pt x="28" y="969"/>
                </a:cubicBezTo>
                <a:cubicBezTo>
                  <a:pt x="34" y="1005"/>
                  <a:pt x="52" y="1024"/>
                  <a:pt x="80" y="1024"/>
                </a:cubicBezTo>
                <a:cubicBezTo>
                  <a:pt x="89" y="1024"/>
                  <a:pt x="99" y="1022"/>
                  <a:pt x="110" y="1018"/>
                </a:cubicBezTo>
                <a:cubicBezTo>
                  <a:pt x="144" y="1006"/>
                  <a:pt x="177" y="989"/>
                  <a:pt x="206" y="967"/>
                </a:cubicBezTo>
                <a:cubicBezTo>
                  <a:pt x="271" y="920"/>
                  <a:pt x="333" y="871"/>
                  <a:pt x="395" y="820"/>
                </a:cubicBezTo>
                <a:cubicBezTo>
                  <a:pt x="426" y="795"/>
                  <a:pt x="454" y="765"/>
                  <a:pt x="479" y="734"/>
                </a:cubicBezTo>
                <a:cubicBezTo>
                  <a:pt x="496" y="713"/>
                  <a:pt x="509" y="687"/>
                  <a:pt x="518" y="661"/>
                </a:cubicBezTo>
                <a:cubicBezTo>
                  <a:pt x="527" y="635"/>
                  <a:pt x="515" y="618"/>
                  <a:pt x="492" y="618"/>
                </a:cubicBezTo>
                <a:cubicBezTo>
                  <a:pt x="488" y="618"/>
                  <a:pt x="483" y="618"/>
                  <a:pt x="477" y="620"/>
                </a:cubicBezTo>
                <a:cubicBezTo>
                  <a:pt x="456" y="626"/>
                  <a:pt x="435" y="637"/>
                  <a:pt x="415" y="648"/>
                </a:cubicBezTo>
                <a:cubicBezTo>
                  <a:pt x="389" y="662"/>
                  <a:pt x="364" y="680"/>
                  <a:pt x="339" y="696"/>
                </a:cubicBezTo>
                <a:lnTo>
                  <a:pt x="332" y="689"/>
                </a:lnTo>
                <a:cubicBezTo>
                  <a:pt x="383" y="592"/>
                  <a:pt x="426" y="491"/>
                  <a:pt x="494" y="404"/>
                </a:cubicBezTo>
                <a:cubicBezTo>
                  <a:pt x="510" y="384"/>
                  <a:pt x="529" y="367"/>
                  <a:pt x="550" y="353"/>
                </a:cubicBezTo>
                <a:cubicBezTo>
                  <a:pt x="626" y="300"/>
                  <a:pt x="709" y="264"/>
                  <a:pt x="800" y="250"/>
                </a:cubicBezTo>
                <a:cubicBezTo>
                  <a:pt x="842" y="243"/>
                  <a:pt x="883" y="240"/>
                  <a:pt x="924" y="240"/>
                </a:cubicBezTo>
                <a:cubicBezTo>
                  <a:pt x="1046" y="240"/>
                  <a:pt x="1164" y="269"/>
                  <a:pt x="1275" y="326"/>
                </a:cubicBezTo>
                <a:cubicBezTo>
                  <a:pt x="1407" y="392"/>
                  <a:pt x="1500" y="494"/>
                  <a:pt x="1546" y="638"/>
                </a:cubicBezTo>
                <a:cubicBezTo>
                  <a:pt x="1576" y="731"/>
                  <a:pt x="1586" y="826"/>
                  <a:pt x="1575" y="922"/>
                </a:cubicBezTo>
                <a:cubicBezTo>
                  <a:pt x="1565" y="1019"/>
                  <a:pt x="1535" y="1111"/>
                  <a:pt x="1479" y="1191"/>
                </a:cubicBezTo>
                <a:cubicBezTo>
                  <a:pt x="1414" y="1283"/>
                  <a:pt x="1329" y="1333"/>
                  <a:pt x="1221" y="1333"/>
                </a:cubicBezTo>
                <a:cubicBezTo>
                  <a:pt x="1205" y="1333"/>
                  <a:pt x="1189" y="1332"/>
                  <a:pt x="1172" y="1329"/>
                </a:cubicBezTo>
                <a:cubicBezTo>
                  <a:pt x="1050" y="1313"/>
                  <a:pt x="949" y="1256"/>
                  <a:pt x="861" y="1175"/>
                </a:cubicBezTo>
                <a:cubicBezTo>
                  <a:pt x="771" y="1091"/>
                  <a:pt x="734" y="985"/>
                  <a:pt x="742" y="863"/>
                </a:cubicBezTo>
                <a:cubicBezTo>
                  <a:pt x="748" y="776"/>
                  <a:pt x="792" y="709"/>
                  <a:pt x="872" y="677"/>
                </a:cubicBezTo>
                <a:cubicBezTo>
                  <a:pt x="916" y="660"/>
                  <a:pt x="960" y="650"/>
                  <a:pt x="1003" y="650"/>
                </a:cubicBezTo>
                <a:cubicBezTo>
                  <a:pt x="1069" y="650"/>
                  <a:pt x="1133" y="673"/>
                  <a:pt x="1192" y="722"/>
                </a:cubicBezTo>
                <a:cubicBezTo>
                  <a:pt x="1207" y="735"/>
                  <a:pt x="1217" y="740"/>
                  <a:pt x="1228" y="740"/>
                </a:cubicBezTo>
                <a:cubicBezTo>
                  <a:pt x="1237" y="740"/>
                  <a:pt x="1247" y="737"/>
                  <a:pt x="1260" y="730"/>
                </a:cubicBezTo>
                <a:cubicBezTo>
                  <a:pt x="1358" y="679"/>
                  <a:pt x="1377" y="558"/>
                  <a:pt x="1298" y="480"/>
                </a:cubicBezTo>
                <a:cubicBezTo>
                  <a:pt x="1247" y="430"/>
                  <a:pt x="1185" y="405"/>
                  <a:pt x="1114" y="405"/>
                </a:cubicBezTo>
                <a:cubicBezTo>
                  <a:pt x="1110" y="405"/>
                  <a:pt x="1106" y="405"/>
                  <a:pt x="1102" y="405"/>
                </a:cubicBezTo>
                <a:cubicBezTo>
                  <a:pt x="1013" y="409"/>
                  <a:pt x="931" y="437"/>
                  <a:pt x="856" y="483"/>
                </a:cubicBezTo>
                <a:cubicBezTo>
                  <a:pt x="725" y="562"/>
                  <a:pt x="618" y="667"/>
                  <a:pt x="536" y="796"/>
                </a:cubicBezTo>
                <a:cubicBezTo>
                  <a:pt x="508" y="842"/>
                  <a:pt x="483" y="892"/>
                  <a:pt x="466" y="943"/>
                </a:cubicBezTo>
                <a:cubicBezTo>
                  <a:pt x="404" y="1127"/>
                  <a:pt x="468" y="1323"/>
                  <a:pt x="623" y="1439"/>
                </a:cubicBezTo>
                <a:cubicBezTo>
                  <a:pt x="704" y="1500"/>
                  <a:pt x="797" y="1531"/>
                  <a:pt x="894" y="1551"/>
                </a:cubicBezTo>
                <a:cubicBezTo>
                  <a:pt x="944" y="1562"/>
                  <a:pt x="993" y="1567"/>
                  <a:pt x="1041" y="1567"/>
                </a:cubicBezTo>
                <a:cubicBezTo>
                  <a:pt x="1170" y="1567"/>
                  <a:pt x="1290" y="1528"/>
                  <a:pt x="1400" y="1443"/>
                </a:cubicBezTo>
                <a:cubicBezTo>
                  <a:pt x="1448" y="1406"/>
                  <a:pt x="1495" y="1368"/>
                  <a:pt x="1537" y="1325"/>
                </a:cubicBezTo>
                <a:cubicBezTo>
                  <a:pt x="1694" y="1164"/>
                  <a:pt x="1785" y="972"/>
                  <a:pt x="1803" y="748"/>
                </a:cubicBezTo>
                <a:cubicBezTo>
                  <a:pt x="1813" y="624"/>
                  <a:pt x="1786" y="507"/>
                  <a:pt x="1741" y="393"/>
                </a:cubicBezTo>
                <a:cubicBezTo>
                  <a:pt x="1693" y="269"/>
                  <a:pt x="1612" y="175"/>
                  <a:pt x="1498" y="112"/>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368" name="Google Shape;368;p30"/>
          <p:cNvSpPr txBox="1"/>
          <p:nvPr>
            <p:ph idx="1" type="subTitle"/>
          </p:nvPr>
        </p:nvSpPr>
        <p:spPr>
          <a:xfrm>
            <a:off x="6417225" y="4424050"/>
            <a:ext cx="2063100" cy="350400"/>
          </a:xfrm>
          <a:prstGeom prst="rect">
            <a:avLst/>
          </a:prstGeom>
        </p:spPr>
        <p:txBody>
          <a:bodyPr anchorCtr="0" anchor="t" bIns="91425" lIns="91425" spcFirstLastPara="1" rIns="91425" wrap="square" tIns="91425">
            <a:noAutofit/>
          </a:bodyPr>
          <a:lstStyle/>
          <a:p>
            <a:pPr indent="0" lvl="0" marL="0" rtl="0" algn="r">
              <a:spcBef>
                <a:spcPts val="0"/>
              </a:spcBef>
              <a:spcAft>
                <a:spcPts val="1000"/>
              </a:spcAft>
              <a:buNone/>
            </a:pPr>
            <a:r>
              <a:rPr lang="en" sz="900">
                <a:solidFill>
                  <a:srgbClr val="595959"/>
                </a:solidFill>
              </a:rPr>
              <a:t>@ritstudentlife</a:t>
            </a:r>
            <a:endParaRPr sz="900">
              <a:solidFill>
                <a:srgbClr val="595959"/>
              </a:solidFill>
            </a:endParaRPr>
          </a:p>
        </p:txBody>
      </p:sp>
      <p:sp>
        <p:nvSpPr>
          <p:cNvPr id="369" name="Google Shape;369;p30"/>
          <p:cNvSpPr txBox="1"/>
          <p:nvPr>
            <p:ph idx="12" type="sldNum"/>
          </p:nvPr>
        </p:nvSpPr>
        <p:spPr>
          <a:xfrm>
            <a:off x="8069967" y="4749850"/>
            <a:ext cx="10356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D | </a:t>
            </a: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1"/>
          <p:cNvSpPr txBox="1"/>
          <p:nvPr>
            <p:ph idx="4" type="subTitle"/>
          </p:nvPr>
        </p:nvSpPr>
        <p:spPr>
          <a:xfrm>
            <a:off x="4756047" y="1182075"/>
            <a:ext cx="36747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375" name="Google Shape;375;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CAMPAIGN GOALS AND OBJECTIVES</a:t>
            </a:r>
            <a:endParaRPr/>
          </a:p>
        </p:txBody>
      </p:sp>
      <p:sp>
        <p:nvSpPr>
          <p:cNvPr id="376" name="Google Shape;376;p31"/>
          <p:cNvSpPr txBox="1"/>
          <p:nvPr>
            <p:ph idx="1" type="subTitle"/>
          </p:nvPr>
        </p:nvSpPr>
        <p:spPr>
          <a:xfrm>
            <a:off x="4923138" y="1693250"/>
            <a:ext cx="3340500" cy="61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To increase awareness of exhibits and events present at Imagine.</a:t>
            </a:r>
            <a:endParaRPr sz="1300"/>
          </a:p>
        </p:txBody>
      </p:sp>
      <p:sp>
        <p:nvSpPr>
          <p:cNvPr id="377" name="Google Shape;377;p31"/>
          <p:cNvSpPr txBox="1"/>
          <p:nvPr>
            <p:ph idx="2" type="subTitle"/>
          </p:nvPr>
        </p:nvSpPr>
        <p:spPr>
          <a:xfrm>
            <a:off x="880363" y="1693250"/>
            <a:ext cx="3340500" cy="61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To promote a sense of excitement for Imagine RIT amongst the student body.</a:t>
            </a:r>
            <a:endParaRPr sz="1300"/>
          </a:p>
        </p:txBody>
      </p:sp>
      <p:sp>
        <p:nvSpPr>
          <p:cNvPr id="378" name="Google Shape;378;p31"/>
          <p:cNvSpPr txBox="1"/>
          <p:nvPr>
            <p:ph idx="3" type="subTitle"/>
          </p:nvPr>
        </p:nvSpPr>
        <p:spPr>
          <a:xfrm>
            <a:off x="713253" y="1182075"/>
            <a:ext cx="36747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79" name="Google Shape;379;p31"/>
          <p:cNvSpPr/>
          <p:nvPr/>
        </p:nvSpPr>
        <p:spPr>
          <a:xfrm>
            <a:off x="7330605" y="4099995"/>
            <a:ext cx="1100160" cy="504000"/>
          </a:xfrm>
          <a:custGeom>
            <a:rect b="b" l="l" r="r" t="t"/>
            <a:pathLst>
              <a:path extrusionOk="0" h="1400" w="3056">
                <a:moveTo>
                  <a:pt x="38" y="909"/>
                </a:moveTo>
                <a:cubicBezTo>
                  <a:pt x="54" y="909"/>
                  <a:pt x="71" y="898"/>
                  <a:pt x="85" y="888"/>
                </a:cubicBezTo>
                <a:cubicBezTo>
                  <a:pt x="117" y="864"/>
                  <a:pt x="147" y="837"/>
                  <a:pt x="174" y="808"/>
                </a:cubicBezTo>
                <a:cubicBezTo>
                  <a:pt x="209" y="770"/>
                  <a:pt x="249" y="740"/>
                  <a:pt x="296" y="717"/>
                </a:cubicBezTo>
                <a:cubicBezTo>
                  <a:pt x="432" y="649"/>
                  <a:pt x="574" y="619"/>
                  <a:pt x="719" y="619"/>
                </a:cubicBezTo>
                <a:cubicBezTo>
                  <a:pt x="782" y="619"/>
                  <a:pt x="846" y="625"/>
                  <a:pt x="911" y="635"/>
                </a:cubicBezTo>
                <a:cubicBezTo>
                  <a:pt x="943" y="640"/>
                  <a:pt x="975" y="648"/>
                  <a:pt x="1006" y="657"/>
                </a:cubicBezTo>
                <a:cubicBezTo>
                  <a:pt x="954" y="782"/>
                  <a:pt x="904" y="908"/>
                  <a:pt x="853" y="1033"/>
                </a:cubicBezTo>
                <a:cubicBezTo>
                  <a:pt x="840" y="1064"/>
                  <a:pt x="828" y="1096"/>
                  <a:pt x="818" y="1128"/>
                </a:cubicBezTo>
                <a:cubicBezTo>
                  <a:pt x="811" y="1152"/>
                  <a:pt x="800" y="1180"/>
                  <a:pt x="825" y="1199"/>
                </a:cubicBezTo>
                <a:cubicBezTo>
                  <a:pt x="833" y="1206"/>
                  <a:pt x="842" y="1208"/>
                  <a:pt x="851" y="1208"/>
                </a:cubicBezTo>
                <a:cubicBezTo>
                  <a:pt x="868" y="1208"/>
                  <a:pt x="885" y="1199"/>
                  <a:pt x="900" y="1190"/>
                </a:cubicBezTo>
                <a:cubicBezTo>
                  <a:pt x="953" y="1160"/>
                  <a:pt x="989" y="1115"/>
                  <a:pt x="1017" y="1061"/>
                </a:cubicBezTo>
                <a:cubicBezTo>
                  <a:pt x="1071" y="957"/>
                  <a:pt x="1124" y="852"/>
                  <a:pt x="1180" y="749"/>
                </a:cubicBezTo>
                <a:cubicBezTo>
                  <a:pt x="1199" y="763"/>
                  <a:pt x="1217" y="779"/>
                  <a:pt x="1235" y="797"/>
                </a:cubicBezTo>
                <a:cubicBezTo>
                  <a:pt x="1283" y="846"/>
                  <a:pt x="1328" y="897"/>
                  <a:pt x="1373" y="948"/>
                </a:cubicBezTo>
                <a:cubicBezTo>
                  <a:pt x="1388" y="965"/>
                  <a:pt x="1402" y="982"/>
                  <a:pt x="1415" y="999"/>
                </a:cubicBezTo>
                <a:cubicBezTo>
                  <a:pt x="1378" y="1105"/>
                  <a:pt x="1341" y="1210"/>
                  <a:pt x="1304" y="1316"/>
                </a:cubicBezTo>
                <a:cubicBezTo>
                  <a:pt x="1298" y="1331"/>
                  <a:pt x="1296" y="1347"/>
                  <a:pt x="1294" y="1356"/>
                </a:cubicBezTo>
                <a:cubicBezTo>
                  <a:pt x="1294" y="1386"/>
                  <a:pt x="1302" y="1400"/>
                  <a:pt x="1321" y="1400"/>
                </a:cubicBezTo>
                <a:cubicBezTo>
                  <a:pt x="1325" y="1400"/>
                  <a:pt x="1330" y="1399"/>
                  <a:pt x="1336" y="1397"/>
                </a:cubicBezTo>
                <a:cubicBezTo>
                  <a:pt x="1356" y="1392"/>
                  <a:pt x="1377" y="1381"/>
                  <a:pt x="1395" y="1368"/>
                </a:cubicBezTo>
                <a:cubicBezTo>
                  <a:pt x="1438" y="1337"/>
                  <a:pt x="1470" y="1295"/>
                  <a:pt x="1492" y="1246"/>
                </a:cubicBezTo>
                <a:cubicBezTo>
                  <a:pt x="1508" y="1210"/>
                  <a:pt x="1524" y="1174"/>
                  <a:pt x="1540" y="1138"/>
                </a:cubicBezTo>
                <a:cubicBezTo>
                  <a:pt x="1643" y="1230"/>
                  <a:pt x="1761" y="1282"/>
                  <a:pt x="1895" y="1282"/>
                </a:cubicBezTo>
                <a:cubicBezTo>
                  <a:pt x="1930" y="1282"/>
                  <a:pt x="1967" y="1278"/>
                  <a:pt x="2005" y="1270"/>
                </a:cubicBezTo>
                <a:cubicBezTo>
                  <a:pt x="2107" y="1250"/>
                  <a:pt x="2199" y="1207"/>
                  <a:pt x="2287" y="1155"/>
                </a:cubicBezTo>
                <a:cubicBezTo>
                  <a:pt x="2459" y="1053"/>
                  <a:pt x="2609" y="926"/>
                  <a:pt x="2735" y="771"/>
                </a:cubicBezTo>
                <a:cubicBezTo>
                  <a:pt x="2748" y="754"/>
                  <a:pt x="2763" y="739"/>
                  <a:pt x="2777" y="723"/>
                </a:cubicBezTo>
                <a:cubicBezTo>
                  <a:pt x="2786" y="739"/>
                  <a:pt x="2786" y="751"/>
                  <a:pt x="2786" y="763"/>
                </a:cubicBezTo>
                <a:cubicBezTo>
                  <a:pt x="2788" y="846"/>
                  <a:pt x="2788" y="929"/>
                  <a:pt x="2791" y="1012"/>
                </a:cubicBezTo>
                <a:cubicBezTo>
                  <a:pt x="2792" y="1059"/>
                  <a:pt x="2806" y="1082"/>
                  <a:pt x="2832" y="1082"/>
                </a:cubicBezTo>
                <a:cubicBezTo>
                  <a:pt x="2846" y="1082"/>
                  <a:pt x="2864" y="1075"/>
                  <a:pt x="2886" y="1062"/>
                </a:cubicBezTo>
                <a:cubicBezTo>
                  <a:pt x="2894" y="1056"/>
                  <a:pt x="2901" y="1050"/>
                  <a:pt x="2909" y="1044"/>
                </a:cubicBezTo>
                <a:cubicBezTo>
                  <a:pt x="2961" y="1002"/>
                  <a:pt x="2995" y="947"/>
                  <a:pt x="3008" y="880"/>
                </a:cubicBezTo>
                <a:cubicBezTo>
                  <a:pt x="3022" y="815"/>
                  <a:pt x="3036" y="749"/>
                  <a:pt x="3046" y="683"/>
                </a:cubicBezTo>
                <a:cubicBezTo>
                  <a:pt x="3057" y="614"/>
                  <a:pt x="3060" y="543"/>
                  <a:pt x="3049" y="473"/>
                </a:cubicBezTo>
                <a:cubicBezTo>
                  <a:pt x="3039" y="411"/>
                  <a:pt x="3010" y="383"/>
                  <a:pt x="2954" y="383"/>
                </a:cubicBezTo>
                <a:cubicBezTo>
                  <a:pt x="2948" y="383"/>
                  <a:pt x="2940" y="383"/>
                  <a:pt x="2933" y="384"/>
                </a:cubicBezTo>
                <a:cubicBezTo>
                  <a:pt x="2882" y="390"/>
                  <a:pt x="2831" y="395"/>
                  <a:pt x="2781" y="403"/>
                </a:cubicBezTo>
                <a:cubicBezTo>
                  <a:pt x="2719" y="412"/>
                  <a:pt x="2657" y="419"/>
                  <a:pt x="2597" y="433"/>
                </a:cubicBezTo>
                <a:cubicBezTo>
                  <a:pt x="2518" y="453"/>
                  <a:pt x="2463" y="505"/>
                  <a:pt x="2433" y="581"/>
                </a:cubicBezTo>
                <a:cubicBezTo>
                  <a:pt x="2419" y="615"/>
                  <a:pt x="2431" y="638"/>
                  <a:pt x="2466" y="646"/>
                </a:cubicBezTo>
                <a:cubicBezTo>
                  <a:pt x="2494" y="652"/>
                  <a:pt x="2523" y="651"/>
                  <a:pt x="2552" y="652"/>
                </a:cubicBezTo>
                <a:cubicBezTo>
                  <a:pt x="2568" y="652"/>
                  <a:pt x="2583" y="653"/>
                  <a:pt x="2600" y="653"/>
                </a:cubicBezTo>
                <a:cubicBezTo>
                  <a:pt x="2624" y="653"/>
                  <a:pt x="2650" y="652"/>
                  <a:pt x="2680" y="652"/>
                </a:cubicBezTo>
                <a:cubicBezTo>
                  <a:pt x="2664" y="670"/>
                  <a:pt x="2654" y="682"/>
                  <a:pt x="2642" y="692"/>
                </a:cubicBezTo>
                <a:cubicBezTo>
                  <a:pt x="2597" y="737"/>
                  <a:pt x="2551" y="781"/>
                  <a:pt x="2505" y="826"/>
                </a:cubicBezTo>
                <a:cubicBezTo>
                  <a:pt x="2435" y="895"/>
                  <a:pt x="2352" y="946"/>
                  <a:pt x="2262" y="984"/>
                </a:cubicBezTo>
                <a:cubicBezTo>
                  <a:pt x="2214" y="1005"/>
                  <a:pt x="2165" y="1016"/>
                  <a:pt x="2118" y="1016"/>
                </a:cubicBezTo>
                <a:cubicBezTo>
                  <a:pt x="2059" y="1016"/>
                  <a:pt x="2002" y="999"/>
                  <a:pt x="1947" y="963"/>
                </a:cubicBezTo>
                <a:cubicBezTo>
                  <a:pt x="1901" y="932"/>
                  <a:pt x="1856" y="897"/>
                  <a:pt x="1818" y="857"/>
                </a:cubicBezTo>
                <a:cubicBezTo>
                  <a:pt x="1781" y="818"/>
                  <a:pt x="1748" y="774"/>
                  <a:pt x="1716" y="729"/>
                </a:cubicBezTo>
                <a:cubicBezTo>
                  <a:pt x="1774" y="595"/>
                  <a:pt x="1832" y="460"/>
                  <a:pt x="1889" y="326"/>
                </a:cubicBezTo>
                <a:cubicBezTo>
                  <a:pt x="1908" y="281"/>
                  <a:pt x="1920" y="232"/>
                  <a:pt x="1934" y="185"/>
                </a:cubicBezTo>
                <a:cubicBezTo>
                  <a:pt x="1938" y="168"/>
                  <a:pt x="1942" y="146"/>
                  <a:pt x="1923" y="138"/>
                </a:cubicBezTo>
                <a:cubicBezTo>
                  <a:pt x="1918" y="136"/>
                  <a:pt x="1913" y="135"/>
                  <a:pt x="1907" y="135"/>
                </a:cubicBezTo>
                <a:cubicBezTo>
                  <a:pt x="1896" y="135"/>
                  <a:pt x="1884" y="138"/>
                  <a:pt x="1874" y="143"/>
                </a:cubicBezTo>
                <a:cubicBezTo>
                  <a:pt x="1834" y="162"/>
                  <a:pt x="1806" y="194"/>
                  <a:pt x="1784" y="232"/>
                </a:cubicBezTo>
                <a:cubicBezTo>
                  <a:pt x="1762" y="269"/>
                  <a:pt x="1742" y="307"/>
                  <a:pt x="1720" y="344"/>
                </a:cubicBezTo>
                <a:cubicBezTo>
                  <a:pt x="1675" y="418"/>
                  <a:pt x="1633" y="493"/>
                  <a:pt x="1594" y="570"/>
                </a:cubicBezTo>
                <a:cubicBezTo>
                  <a:pt x="1563" y="536"/>
                  <a:pt x="1531" y="504"/>
                  <a:pt x="1496" y="473"/>
                </a:cubicBezTo>
                <a:cubicBezTo>
                  <a:pt x="1455" y="437"/>
                  <a:pt x="1410" y="407"/>
                  <a:pt x="1362" y="383"/>
                </a:cubicBezTo>
                <a:cubicBezTo>
                  <a:pt x="1400" y="286"/>
                  <a:pt x="1433" y="187"/>
                  <a:pt x="1461" y="85"/>
                </a:cubicBezTo>
                <a:cubicBezTo>
                  <a:pt x="1464" y="73"/>
                  <a:pt x="1467" y="61"/>
                  <a:pt x="1468" y="55"/>
                </a:cubicBezTo>
                <a:cubicBezTo>
                  <a:pt x="1471" y="18"/>
                  <a:pt x="1460" y="0"/>
                  <a:pt x="1438" y="0"/>
                </a:cubicBezTo>
                <a:cubicBezTo>
                  <a:pt x="1431" y="0"/>
                  <a:pt x="1423" y="2"/>
                  <a:pt x="1414" y="6"/>
                </a:cubicBezTo>
                <a:cubicBezTo>
                  <a:pt x="1389" y="16"/>
                  <a:pt x="1364" y="30"/>
                  <a:pt x="1346" y="48"/>
                </a:cubicBezTo>
                <a:cubicBezTo>
                  <a:pt x="1314" y="80"/>
                  <a:pt x="1283" y="113"/>
                  <a:pt x="1261" y="151"/>
                </a:cubicBezTo>
                <a:cubicBezTo>
                  <a:pt x="1228" y="207"/>
                  <a:pt x="1195" y="262"/>
                  <a:pt x="1163" y="319"/>
                </a:cubicBezTo>
                <a:cubicBezTo>
                  <a:pt x="1100" y="308"/>
                  <a:pt x="1037" y="302"/>
                  <a:pt x="973" y="302"/>
                </a:cubicBezTo>
                <a:cubicBezTo>
                  <a:pt x="920" y="302"/>
                  <a:pt x="867" y="306"/>
                  <a:pt x="815" y="312"/>
                </a:cubicBezTo>
                <a:cubicBezTo>
                  <a:pt x="550" y="344"/>
                  <a:pt x="323" y="454"/>
                  <a:pt x="138" y="646"/>
                </a:cubicBezTo>
                <a:cubicBezTo>
                  <a:pt x="87" y="700"/>
                  <a:pt x="43" y="758"/>
                  <a:pt x="14" y="827"/>
                </a:cubicBezTo>
                <a:cubicBezTo>
                  <a:pt x="4" y="850"/>
                  <a:pt x="-10" y="877"/>
                  <a:pt x="11" y="898"/>
                </a:cubicBezTo>
                <a:cubicBezTo>
                  <a:pt x="20" y="906"/>
                  <a:pt x="29" y="909"/>
                  <a:pt x="38" y="909"/>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380" name="Google Shape;380;p31"/>
          <p:cNvSpPr txBox="1"/>
          <p:nvPr>
            <p:ph idx="4" type="subTitle"/>
          </p:nvPr>
        </p:nvSpPr>
        <p:spPr>
          <a:xfrm>
            <a:off x="4756047" y="2337550"/>
            <a:ext cx="36747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381" name="Google Shape;381;p31"/>
          <p:cNvSpPr txBox="1"/>
          <p:nvPr>
            <p:ph idx="1" type="subTitle"/>
          </p:nvPr>
        </p:nvSpPr>
        <p:spPr>
          <a:xfrm>
            <a:off x="4923138" y="2848725"/>
            <a:ext cx="3340500" cy="61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To improve both the attendance, and experience of students.</a:t>
            </a:r>
            <a:endParaRPr sz="1300"/>
          </a:p>
        </p:txBody>
      </p:sp>
      <p:sp>
        <p:nvSpPr>
          <p:cNvPr id="382" name="Google Shape;382;p31"/>
          <p:cNvSpPr txBox="1"/>
          <p:nvPr>
            <p:ph idx="2" type="subTitle"/>
          </p:nvPr>
        </p:nvSpPr>
        <p:spPr>
          <a:xfrm>
            <a:off x="880363" y="2848725"/>
            <a:ext cx="3340500" cy="61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To elevate connection between students of different interests and programs.</a:t>
            </a:r>
            <a:endParaRPr sz="1300"/>
          </a:p>
        </p:txBody>
      </p:sp>
      <p:sp>
        <p:nvSpPr>
          <p:cNvPr id="383" name="Google Shape;383;p31"/>
          <p:cNvSpPr txBox="1"/>
          <p:nvPr>
            <p:ph idx="3" type="subTitle"/>
          </p:nvPr>
        </p:nvSpPr>
        <p:spPr>
          <a:xfrm>
            <a:off x="713253" y="2337550"/>
            <a:ext cx="36747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384" name="Google Shape;384;p31"/>
          <p:cNvSpPr txBox="1"/>
          <p:nvPr>
            <p:ph idx="4" type="subTitle"/>
          </p:nvPr>
        </p:nvSpPr>
        <p:spPr>
          <a:xfrm>
            <a:off x="713225" y="3271350"/>
            <a:ext cx="7258200" cy="75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300">
                <a:latin typeface="Open Sans"/>
                <a:ea typeface="Open Sans"/>
                <a:cs typeface="Open Sans"/>
                <a:sym typeface="Open Sans"/>
              </a:rPr>
              <a:t>Measurables: </a:t>
            </a:r>
            <a:r>
              <a:rPr lang="en" sz="1300">
                <a:latin typeface="Open Sans"/>
                <a:ea typeface="Open Sans"/>
                <a:cs typeface="Open Sans"/>
                <a:sym typeface="Open Sans"/>
              </a:rPr>
              <a:t>Web Traffic, Social Media Performance, Passports Distributed</a:t>
            </a:r>
            <a:endParaRPr sz="1300">
              <a:latin typeface="Open Sans"/>
              <a:ea typeface="Open Sans"/>
              <a:cs typeface="Open Sans"/>
              <a:sym typeface="Open Sans"/>
            </a:endParaRPr>
          </a:p>
        </p:txBody>
      </p:sp>
      <p:sp>
        <p:nvSpPr>
          <p:cNvPr id="385" name="Google Shape;385;p3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S | </a:t>
            </a: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32"/>
          <p:cNvSpPr txBox="1"/>
          <p:nvPr>
            <p:ph type="title"/>
          </p:nvPr>
        </p:nvSpPr>
        <p:spPr>
          <a:xfrm>
            <a:off x="3742375" y="2455650"/>
            <a:ext cx="4383600" cy="84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a:t>STRATEGY TALK</a:t>
            </a:r>
            <a:endParaRPr sz="5500"/>
          </a:p>
        </p:txBody>
      </p:sp>
      <p:pic>
        <p:nvPicPr>
          <p:cNvPr id="391" name="Google Shape;391;p32"/>
          <p:cNvPicPr preferRelativeResize="0"/>
          <p:nvPr>
            <p:ph idx="3" type="pic"/>
          </p:nvPr>
        </p:nvPicPr>
        <p:blipFill rotWithShape="1">
          <a:blip r:embed="rId3">
            <a:alphaModFix/>
          </a:blip>
          <a:srcRect b="0" l="27348" r="27348" t="0"/>
          <a:stretch/>
        </p:blipFill>
        <p:spPr>
          <a:xfrm flipH="1">
            <a:off x="713225" y="539500"/>
            <a:ext cx="2760596" cy="4064499"/>
          </a:xfrm>
          <a:prstGeom prst="rect">
            <a:avLst/>
          </a:prstGeom>
        </p:spPr>
      </p:pic>
      <p:pic>
        <p:nvPicPr>
          <p:cNvPr id="392" name="Google Shape;392;p32"/>
          <p:cNvPicPr preferRelativeResize="0"/>
          <p:nvPr/>
        </p:nvPicPr>
        <p:blipFill>
          <a:blip r:embed="rId4">
            <a:alphaModFix/>
          </a:blip>
          <a:stretch>
            <a:fillRect/>
          </a:stretch>
        </p:blipFill>
        <p:spPr>
          <a:xfrm>
            <a:off x="6758262" y="-500344"/>
            <a:ext cx="1278575" cy="2079682"/>
          </a:xfrm>
          <a:prstGeom prst="rect">
            <a:avLst/>
          </a:prstGeom>
          <a:noFill/>
          <a:ln>
            <a:noFill/>
          </a:ln>
        </p:spPr>
      </p:pic>
      <p:sp>
        <p:nvSpPr>
          <p:cNvPr id="393" name="Google Shape;393;p32"/>
          <p:cNvSpPr/>
          <p:nvPr/>
        </p:nvSpPr>
        <p:spPr>
          <a:xfrm>
            <a:off x="256880" y="309065"/>
            <a:ext cx="1117080" cy="777600"/>
          </a:xfrm>
          <a:custGeom>
            <a:rect b="b" l="l" r="r" t="t"/>
            <a:pathLst>
              <a:path extrusionOk="0" h="2160" w="3103">
                <a:moveTo>
                  <a:pt x="301" y="891"/>
                </a:moveTo>
                <a:cubicBezTo>
                  <a:pt x="324" y="874"/>
                  <a:pt x="350" y="859"/>
                  <a:pt x="377" y="852"/>
                </a:cubicBezTo>
                <a:cubicBezTo>
                  <a:pt x="448" y="832"/>
                  <a:pt x="519" y="816"/>
                  <a:pt x="591" y="802"/>
                </a:cubicBezTo>
                <a:cubicBezTo>
                  <a:pt x="650" y="790"/>
                  <a:pt x="707" y="729"/>
                  <a:pt x="708" y="669"/>
                </a:cubicBezTo>
                <a:cubicBezTo>
                  <a:pt x="709" y="653"/>
                  <a:pt x="708" y="637"/>
                  <a:pt x="708" y="631"/>
                </a:cubicBezTo>
                <a:cubicBezTo>
                  <a:pt x="705" y="530"/>
                  <a:pt x="725" y="444"/>
                  <a:pt x="769" y="364"/>
                </a:cubicBezTo>
                <a:cubicBezTo>
                  <a:pt x="788" y="331"/>
                  <a:pt x="813" y="306"/>
                  <a:pt x="846" y="288"/>
                </a:cubicBezTo>
                <a:cubicBezTo>
                  <a:pt x="899" y="259"/>
                  <a:pt x="953" y="245"/>
                  <a:pt x="1007" y="245"/>
                </a:cubicBezTo>
                <a:cubicBezTo>
                  <a:pt x="1087" y="245"/>
                  <a:pt x="1165" y="278"/>
                  <a:pt x="1228" y="342"/>
                </a:cubicBezTo>
                <a:cubicBezTo>
                  <a:pt x="1247" y="361"/>
                  <a:pt x="1264" y="382"/>
                  <a:pt x="1281" y="403"/>
                </a:cubicBezTo>
                <a:cubicBezTo>
                  <a:pt x="1298" y="425"/>
                  <a:pt x="1313" y="436"/>
                  <a:pt x="1332" y="436"/>
                </a:cubicBezTo>
                <a:cubicBezTo>
                  <a:pt x="1341" y="436"/>
                  <a:pt x="1352" y="434"/>
                  <a:pt x="1364" y="429"/>
                </a:cubicBezTo>
                <a:cubicBezTo>
                  <a:pt x="1394" y="419"/>
                  <a:pt x="1422" y="404"/>
                  <a:pt x="1449" y="387"/>
                </a:cubicBezTo>
                <a:cubicBezTo>
                  <a:pt x="1480" y="367"/>
                  <a:pt x="1507" y="343"/>
                  <a:pt x="1536" y="320"/>
                </a:cubicBezTo>
                <a:cubicBezTo>
                  <a:pt x="1608" y="265"/>
                  <a:pt x="1702" y="238"/>
                  <a:pt x="1796" y="238"/>
                </a:cubicBezTo>
                <a:cubicBezTo>
                  <a:pt x="1906" y="238"/>
                  <a:pt x="2017" y="275"/>
                  <a:pt x="2094" y="346"/>
                </a:cubicBezTo>
                <a:cubicBezTo>
                  <a:pt x="2146" y="394"/>
                  <a:pt x="2176" y="451"/>
                  <a:pt x="2184" y="521"/>
                </a:cubicBezTo>
                <a:cubicBezTo>
                  <a:pt x="2186" y="538"/>
                  <a:pt x="2188" y="556"/>
                  <a:pt x="2190" y="573"/>
                </a:cubicBezTo>
                <a:cubicBezTo>
                  <a:pt x="2193" y="611"/>
                  <a:pt x="2206" y="629"/>
                  <a:pt x="2232" y="629"/>
                </a:cubicBezTo>
                <a:cubicBezTo>
                  <a:pt x="2242" y="629"/>
                  <a:pt x="2253" y="627"/>
                  <a:pt x="2266" y="622"/>
                </a:cubicBezTo>
                <a:cubicBezTo>
                  <a:pt x="2296" y="611"/>
                  <a:pt x="2324" y="594"/>
                  <a:pt x="2348" y="574"/>
                </a:cubicBezTo>
                <a:cubicBezTo>
                  <a:pt x="2380" y="548"/>
                  <a:pt x="2409" y="518"/>
                  <a:pt x="2438" y="488"/>
                </a:cubicBezTo>
                <a:cubicBezTo>
                  <a:pt x="2464" y="462"/>
                  <a:pt x="2494" y="446"/>
                  <a:pt x="2530" y="441"/>
                </a:cubicBezTo>
                <a:cubicBezTo>
                  <a:pt x="2551" y="438"/>
                  <a:pt x="2571" y="436"/>
                  <a:pt x="2592" y="436"/>
                </a:cubicBezTo>
                <a:cubicBezTo>
                  <a:pt x="2634" y="436"/>
                  <a:pt x="2677" y="443"/>
                  <a:pt x="2718" y="460"/>
                </a:cubicBezTo>
                <a:cubicBezTo>
                  <a:pt x="2774" y="483"/>
                  <a:pt x="2813" y="523"/>
                  <a:pt x="2838" y="578"/>
                </a:cubicBezTo>
                <a:cubicBezTo>
                  <a:pt x="2888" y="687"/>
                  <a:pt x="2896" y="800"/>
                  <a:pt x="2855" y="913"/>
                </a:cubicBezTo>
                <a:cubicBezTo>
                  <a:pt x="2844" y="946"/>
                  <a:pt x="2818" y="975"/>
                  <a:pt x="2796" y="1004"/>
                </a:cubicBezTo>
                <a:cubicBezTo>
                  <a:pt x="2773" y="1034"/>
                  <a:pt x="2744" y="1060"/>
                  <a:pt x="2721" y="1090"/>
                </a:cubicBezTo>
                <a:cubicBezTo>
                  <a:pt x="2690" y="1133"/>
                  <a:pt x="2683" y="1178"/>
                  <a:pt x="2702" y="1230"/>
                </a:cubicBezTo>
                <a:cubicBezTo>
                  <a:pt x="2736" y="1322"/>
                  <a:pt x="2752" y="1418"/>
                  <a:pt x="2736" y="1516"/>
                </a:cubicBezTo>
                <a:cubicBezTo>
                  <a:pt x="2725" y="1586"/>
                  <a:pt x="2684" y="1622"/>
                  <a:pt x="2620" y="1622"/>
                </a:cubicBezTo>
                <a:cubicBezTo>
                  <a:pt x="2612" y="1622"/>
                  <a:pt x="2603" y="1622"/>
                  <a:pt x="2595" y="1621"/>
                </a:cubicBezTo>
                <a:cubicBezTo>
                  <a:pt x="2550" y="1615"/>
                  <a:pt x="2509" y="1598"/>
                  <a:pt x="2472" y="1572"/>
                </a:cubicBezTo>
                <a:cubicBezTo>
                  <a:pt x="2450" y="1556"/>
                  <a:pt x="2427" y="1541"/>
                  <a:pt x="2405" y="1525"/>
                </a:cubicBezTo>
                <a:cubicBezTo>
                  <a:pt x="2389" y="1513"/>
                  <a:pt x="2373" y="1508"/>
                  <a:pt x="2357" y="1508"/>
                </a:cubicBezTo>
                <a:cubicBezTo>
                  <a:pt x="2343" y="1508"/>
                  <a:pt x="2329" y="1511"/>
                  <a:pt x="2315" y="1519"/>
                </a:cubicBezTo>
                <a:cubicBezTo>
                  <a:pt x="2246" y="1554"/>
                  <a:pt x="2194" y="1605"/>
                  <a:pt x="2167" y="1680"/>
                </a:cubicBezTo>
                <a:cubicBezTo>
                  <a:pt x="2164" y="1686"/>
                  <a:pt x="2162" y="1691"/>
                  <a:pt x="2160" y="1698"/>
                </a:cubicBezTo>
                <a:cubicBezTo>
                  <a:pt x="2130" y="1841"/>
                  <a:pt x="2033" y="1912"/>
                  <a:pt x="1896" y="1938"/>
                </a:cubicBezTo>
                <a:cubicBezTo>
                  <a:pt x="1856" y="1946"/>
                  <a:pt x="1816" y="1950"/>
                  <a:pt x="1775" y="1950"/>
                </a:cubicBezTo>
                <a:cubicBezTo>
                  <a:pt x="1746" y="1950"/>
                  <a:pt x="1716" y="1948"/>
                  <a:pt x="1687" y="1942"/>
                </a:cubicBezTo>
                <a:cubicBezTo>
                  <a:pt x="1614" y="1928"/>
                  <a:pt x="1552" y="1893"/>
                  <a:pt x="1506" y="1834"/>
                </a:cubicBezTo>
                <a:cubicBezTo>
                  <a:pt x="1475" y="1796"/>
                  <a:pt x="1449" y="1754"/>
                  <a:pt x="1422" y="1712"/>
                </a:cubicBezTo>
                <a:cubicBezTo>
                  <a:pt x="1407" y="1688"/>
                  <a:pt x="1393" y="1676"/>
                  <a:pt x="1374" y="1676"/>
                </a:cubicBezTo>
                <a:cubicBezTo>
                  <a:pt x="1365" y="1676"/>
                  <a:pt x="1355" y="1679"/>
                  <a:pt x="1343" y="1684"/>
                </a:cubicBezTo>
                <a:cubicBezTo>
                  <a:pt x="1319" y="1694"/>
                  <a:pt x="1292" y="1707"/>
                  <a:pt x="1275" y="1726"/>
                </a:cubicBezTo>
                <a:cubicBezTo>
                  <a:pt x="1223" y="1786"/>
                  <a:pt x="1153" y="1807"/>
                  <a:pt x="1081" y="1820"/>
                </a:cubicBezTo>
                <a:cubicBezTo>
                  <a:pt x="1044" y="1827"/>
                  <a:pt x="1008" y="1831"/>
                  <a:pt x="973" y="1831"/>
                </a:cubicBezTo>
                <a:cubicBezTo>
                  <a:pt x="856" y="1831"/>
                  <a:pt x="750" y="1791"/>
                  <a:pt x="663" y="1693"/>
                </a:cubicBezTo>
                <a:cubicBezTo>
                  <a:pt x="608" y="1632"/>
                  <a:pt x="579" y="1561"/>
                  <a:pt x="588" y="1479"/>
                </a:cubicBezTo>
                <a:cubicBezTo>
                  <a:pt x="593" y="1431"/>
                  <a:pt x="605" y="1385"/>
                  <a:pt x="614" y="1338"/>
                </a:cubicBezTo>
                <a:cubicBezTo>
                  <a:pt x="616" y="1327"/>
                  <a:pt x="621" y="1317"/>
                  <a:pt x="624" y="1306"/>
                </a:cubicBezTo>
                <a:cubicBezTo>
                  <a:pt x="632" y="1266"/>
                  <a:pt x="618" y="1248"/>
                  <a:pt x="579" y="1248"/>
                </a:cubicBezTo>
                <a:cubicBezTo>
                  <a:pt x="578" y="1248"/>
                  <a:pt x="576" y="1248"/>
                  <a:pt x="573" y="1248"/>
                </a:cubicBezTo>
                <a:cubicBezTo>
                  <a:pt x="562" y="1249"/>
                  <a:pt x="551" y="1251"/>
                  <a:pt x="540" y="1252"/>
                </a:cubicBezTo>
                <a:cubicBezTo>
                  <a:pt x="529" y="1253"/>
                  <a:pt x="518" y="1254"/>
                  <a:pt x="507" y="1254"/>
                </a:cubicBezTo>
                <a:cubicBezTo>
                  <a:pt x="409" y="1254"/>
                  <a:pt x="326" y="1215"/>
                  <a:pt x="264" y="1133"/>
                </a:cubicBezTo>
                <a:cubicBezTo>
                  <a:pt x="199" y="1046"/>
                  <a:pt x="215" y="954"/>
                  <a:pt x="301" y="891"/>
                </a:cubicBezTo>
                <a:moveTo>
                  <a:pt x="183" y="1450"/>
                </a:moveTo>
                <a:cubicBezTo>
                  <a:pt x="233" y="1471"/>
                  <a:pt x="285" y="1482"/>
                  <a:pt x="340" y="1482"/>
                </a:cubicBezTo>
                <a:cubicBezTo>
                  <a:pt x="346" y="1482"/>
                  <a:pt x="353" y="1481"/>
                  <a:pt x="360" y="1481"/>
                </a:cubicBezTo>
                <a:cubicBezTo>
                  <a:pt x="365" y="1481"/>
                  <a:pt x="369" y="1481"/>
                  <a:pt x="374" y="1481"/>
                </a:cubicBezTo>
                <a:cubicBezTo>
                  <a:pt x="382" y="1481"/>
                  <a:pt x="390" y="1481"/>
                  <a:pt x="400" y="1481"/>
                </a:cubicBezTo>
                <a:cubicBezTo>
                  <a:pt x="397" y="1498"/>
                  <a:pt x="394" y="1510"/>
                  <a:pt x="393" y="1523"/>
                </a:cubicBezTo>
                <a:cubicBezTo>
                  <a:pt x="388" y="1570"/>
                  <a:pt x="380" y="1618"/>
                  <a:pt x="379" y="1665"/>
                </a:cubicBezTo>
                <a:cubicBezTo>
                  <a:pt x="373" y="1868"/>
                  <a:pt x="536" y="2025"/>
                  <a:pt x="702" y="2056"/>
                </a:cubicBezTo>
                <a:cubicBezTo>
                  <a:pt x="743" y="2063"/>
                  <a:pt x="782" y="2067"/>
                  <a:pt x="821" y="2067"/>
                </a:cubicBezTo>
                <a:cubicBezTo>
                  <a:pt x="959" y="2067"/>
                  <a:pt x="1088" y="2022"/>
                  <a:pt x="1211" y="1953"/>
                </a:cubicBezTo>
                <a:cubicBezTo>
                  <a:pt x="1225" y="1945"/>
                  <a:pt x="1238" y="1937"/>
                  <a:pt x="1253" y="1928"/>
                </a:cubicBezTo>
                <a:cubicBezTo>
                  <a:pt x="1283" y="1962"/>
                  <a:pt x="1311" y="1995"/>
                  <a:pt x="1339" y="2027"/>
                </a:cubicBezTo>
                <a:cubicBezTo>
                  <a:pt x="1418" y="2115"/>
                  <a:pt x="1518" y="2160"/>
                  <a:pt x="1636" y="2160"/>
                </a:cubicBezTo>
                <a:cubicBezTo>
                  <a:pt x="1637" y="2160"/>
                  <a:pt x="1638" y="2160"/>
                  <a:pt x="1639" y="2160"/>
                </a:cubicBezTo>
                <a:cubicBezTo>
                  <a:pt x="1910" y="2160"/>
                  <a:pt x="2121" y="2043"/>
                  <a:pt x="2276" y="1822"/>
                </a:cubicBezTo>
                <a:cubicBezTo>
                  <a:pt x="2287" y="1807"/>
                  <a:pt x="2298" y="1791"/>
                  <a:pt x="2309" y="1774"/>
                </a:cubicBezTo>
                <a:cubicBezTo>
                  <a:pt x="2329" y="1780"/>
                  <a:pt x="2347" y="1788"/>
                  <a:pt x="2365" y="1791"/>
                </a:cubicBezTo>
                <a:cubicBezTo>
                  <a:pt x="2406" y="1797"/>
                  <a:pt x="2447" y="1807"/>
                  <a:pt x="2487" y="1807"/>
                </a:cubicBezTo>
                <a:cubicBezTo>
                  <a:pt x="2491" y="1807"/>
                  <a:pt x="2494" y="1807"/>
                  <a:pt x="2497" y="1807"/>
                </a:cubicBezTo>
                <a:cubicBezTo>
                  <a:pt x="2662" y="1800"/>
                  <a:pt x="2852" y="1650"/>
                  <a:pt x="2905" y="1488"/>
                </a:cubicBezTo>
                <a:cubicBezTo>
                  <a:pt x="2915" y="1455"/>
                  <a:pt x="2922" y="1420"/>
                  <a:pt x="2925" y="1385"/>
                </a:cubicBezTo>
                <a:cubicBezTo>
                  <a:pt x="2933" y="1293"/>
                  <a:pt x="2928" y="1200"/>
                  <a:pt x="2908" y="1109"/>
                </a:cubicBezTo>
                <a:cubicBezTo>
                  <a:pt x="2900" y="1077"/>
                  <a:pt x="2906" y="1053"/>
                  <a:pt x="2930" y="1028"/>
                </a:cubicBezTo>
                <a:cubicBezTo>
                  <a:pt x="2988" y="966"/>
                  <a:pt x="3033" y="895"/>
                  <a:pt x="3064" y="815"/>
                </a:cubicBezTo>
                <a:cubicBezTo>
                  <a:pt x="3119" y="668"/>
                  <a:pt x="3117" y="524"/>
                  <a:pt x="3050" y="383"/>
                </a:cubicBezTo>
                <a:cubicBezTo>
                  <a:pt x="3011" y="301"/>
                  <a:pt x="2947" y="249"/>
                  <a:pt x="2859" y="230"/>
                </a:cubicBezTo>
                <a:cubicBezTo>
                  <a:pt x="2818" y="221"/>
                  <a:pt x="2777" y="216"/>
                  <a:pt x="2738" y="216"/>
                </a:cubicBezTo>
                <a:cubicBezTo>
                  <a:pt x="2637" y="216"/>
                  <a:pt x="2542" y="246"/>
                  <a:pt x="2454" y="307"/>
                </a:cubicBezTo>
                <a:cubicBezTo>
                  <a:pt x="2440" y="317"/>
                  <a:pt x="2426" y="327"/>
                  <a:pt x="2409" y="338"/>
                </a:cubicBezTo>
                <a:cubicBezTo>
                  <a:pt x="2405" y="324"/>
                  <a:pt x="2402" y="315"/>
                  <a:pt x="2400" y="306"/>
                </a:cubicBezTo>
                <a:cubicBezTo>
                  <a:pt x="2382" y="216"/>
                  <a:pt x="2334" y="145"/>
                  <a:pt x="2260" y="91"/>
                </a:cubicBezTo>
                <a:cubicBezTo>
                  <a:pt x="2190" y="39"/>
                  <a:pt x="2110" y="14"/>
                  <a:pt x="2025" y="6"/>
                </a:cubicBezTo>
                <a:cubicBezTo>
                  <a:pt x="2003" y="4"/>
                  <a:pt x="1981" y="3"/>
                  <a:pt x="1960" y="3"/>
                </a:cubicBezTo>
                <a:cubicBezTo>
                  <a:pt x="1808" y="3"/>
                  <a:pt x="1670" y="55"/>
                  <a:pt x="1543" y="143"/>
                </a:cubicBezTo>
                <a:cubicBezTo>
                  <a:pt x="1527" y="153"/>
                  <a:pt x="1512" y="164"/>
                  <a:pt x="1495" y="176"/>
                </a:cubicBezTo>
                <a:cubicBezTo>
                  <a:pt x="1486" y="165"/>
                  <a:pt x="1479" y="156"/>
                  <a:pt x="1472" y="147"/>
                </a:cubicBezTo>
                <a:cubicBezTo>
                  <a:pt x="1399" y="50"/>
                  <a:pt x="1303" y="0"/>
                  <a:pt x="1191" y="0"/>
                </a:cubicBezTo>
                <a:cubicBezTo>
                  <a:pt x="1169" y="0"/>
                  <a:pt x="1146" y="2"/>
                  <a:pt x="1123" y="6"/>
                </a:cubicBezTo>
                <a:cubicBezTo>
                  <a:pt x="888" y="44"/>
                  <a:pt x="710" y="172"/>
                  <a:pt x="588" y="377"/>
                </a:cubicBezTo>
                <a:cubicBezTo>
                  <a:pt x="541" y="456"/>
                  <a:pt x="514" y="542"/>
                  <a:pt x="517" y="635"/>
                </a:cubicBezTo>
                <a:cubicBezTo>
                  <a:pt x="480" y="648"/>
                  <a:pt x="446" y="657"/>
                  <a:pt x="414" y="672"/>
                </a:cubicBezTo>
                <a:cubicBezTo>
                  <a:pt x="279" y="734"/>
                  <a:pt x="171" y="828"/>
                  <a:pt x="84" y="948"/>
                </a:cubicBezTo>
                <a:cubicBezTo>
                  <a:pt x="50" y="996"/>
                  <a:pt x="25" y="1050"/>
                  <a:pt x="10" y="1108"/>
                </a:cubicBezTo>
                <a:cubicBezTo>
                  <a:pt x="-27" y="1255"/>
                  <a:pt x="41" y="1393"/>
                  <a:pt x="183" y="1450"/>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394" name="Google Shape;394;p32"/>
          <p:cNvSpPr/>
          <p:nvPr/>
        </p:nvSpPr>
        <p:spPr>
          <a:xfrm>
            <a:off x="8177080" y="2044263"/>
            <a:ext cx="834840" cy="634320"/>
          </a:xfrm>
          <a:custGeom>
            <a:rect b="b" l="l" r="r" t="t"/>
            <a:pathLst>
              <a:path extrusionOk="0" h="1762" w="2319">
                <a:moveTo>
                  <a:pt x="1099" y="1120"/>
                </a:moveTo>
                <a:lnTo>
                  <a:pt x="1099" y="1121"/>
                </a:lnTo>
                <a:cubicBezTo>
                  <a:pt x="1020" y="1121"/>
                  <a:pt x="941" y="1121"/>
                  <a:pt x="862" y="1121"/>
                </a:cubicBezTo>
                <a:cubicBezTo>
                  <a:pt x="832" y="1121"/>
                  <a:pt x="802" y="1121"/>
                  <a:pt x="772" y="1121"/>
                </a:cubicBezTo>
                <a:cubicBezTo>
                  <a:pt x="784" y="1088"/>
                  <a:pt x="796" y="1054"/>
                  <a:pt x="808" y="1021"/>
                </a:cubicBezTo>
                <a:cubicBezTo>
                  <a:pt x="814" y="1003"/>
                  <a:pt x="821" y="984"/>
                  <a:pt x="825" y="965"/>
                </a:cubicBezTo>
                <a:cubicBezTo>
                  <a:pt x="847" y="857"/>
                  <a:pt x="872" y="750"/>
                  <a:pt x="891" y="641"/>
                </a:cubicBezTo>
                <a:lnTo>
                  <a:pt x="935" y="641"/>
                </a:lnTo>
                <a:cubicBezTo>
                  <a:pt x="1033" y="641"/>
                  <a:pt x="1130" y="641"/>
                  <a:pt x="1228" y="641"/>
                </a:cubicBezTo>
                <a:lnTo>
                  <a:pt x="1228" y="644"/>
                </a:lnTo>
                <a:cubicBezTo>
                  <a:pt x="1302" y="642"/>
                  <a:pt x="1376" y="640"/>
                  <a:pt x="1450" y="638"/>
                </a:cubicBezTo>
                <a:cubicBezTo>
                  <a:pt x="1415" y="758"/>
                  <a:pt x="1388" y="880"/>
                  <a:pt x="1361" y="1001"/>
                </a:cubicBezTo>
                <a:cubicBezTo>
                  <a:pt x="1353" y="1042"/>
                  <a:pt x="1344" y="1082"/>
                  <a:pt x="1337" y="1122"/>
                </a:cubicBezTo>
                <a:cubicBezTo>
                  <a:pt x="1257" y="1121"/>
                  <a:pt x="1178" y="1121"/>
                  <a:pt x="1099" y="1120"/>
                </a:cubicBezTo>
                <a:moveTo>
                  <a:pt x="2285" y="379"/>
                </a:moveTo>
                <a:cubicBezTo>
                  <a:pt x="2258" y="374"/>
                  <a:pt x="2231" y="372"/>
                  <a:pt x="2203" y="370"/>
                </a:cubicBezTo>
                <a:cubicBezTo>
                  <a:pt x="2115" y="365"/>
                  <a:pt x="2026" y="358"/>
                  <a:pt x="1937" y="354"/>
                </a:cubicBezTo>
                <a:cubicBezTo>
                  <a:pt x="1916" y="353"/>
                  <a:pt x="1894" y="352"/>
                  <a:pt x="1873" y="350"/>
                </a:cubicBezTo>
                <a:cubicBezTo>
                  <a:pt x="1885" y="268"/>
                  <a:pt x="1898" y="185"/>
                  <a:pt x="1910" y="103"/>
                </a:cubicBezTo>
                <a:lnTo>
                  <a:pt x="1905" y="102"/>
                </a:lnTo>
                <a:cubicBezTo>
                  <a:pt x="1905" y="85"/>
                  <a:pt x="1906" y="67"/>
                  <a:pt x="1905" y="49"/>
                </a:cubicBezTo>
                <a:cubicBezTo>
                  <a:pt x="1901" y="17"/>
                  <a:pt x="1888" y="0"/>
                  <a:pt x="1862" y="0"/>
                </a:cubicBezTo>
                <a:cubicBezTo>
                  <a:pt x="1851" y="0"/>
                  <a:pt x="1838" y="3"/>
                  <a:pt x="1823" y="9"/>
                </a:cubicBezTo>
                <a:cubicBezTo>
                  <a:pt x="1798" y="18"/>
                  <a:pt x="1773" y="30"/>
                  <a:pt x="1755" y="47"/>
                </a:cubicBezTo>
                <a:cubicBezTo>
                  <a:pt x="1723" y="75"/>
                  <a:pt x="1691" y="106"/>
                  <a:pt x="1669" y="140"/>
                </a:cubicBezTo>
                <a:cubicBezTo>
                  <a:pt x="1629" y="203"/>
                  <a:pt x="1593" y="268"/>
                  <a:pt x="1562" y="334"/>
                </a:cubicBezTo>
                <a:cubicBezTo>
                  <a:pt x="1520" y="332"/>
                  <a:pt x="1479" y="331"/>
                  <a:pt x="1438" y="331"/>
                </a:cubicBezTo>
                <a:cubicBezTo>
                  <a:pt x="1349" y="330"/>
                  <a:pt x="1261" y="329"/>
                  <a:pt x="1172" y="329"/>
                </a:cubicBezTo>
                <a:cubicBezTo>
                  <a:pt x="1094" y="329"/>
                  <a:pt x="1015" y="329"/>
                  <a:pt x="936" y="330"/>
                </a:cubicBezTo>
                <a:cubicBezTo>
                  <a:pt x="940" y="287"/>
                  <a:pt x="942" y="244"/>
                  <a:pt x="940" y="200"/>
                </a:cubicBezTo>
                <a:cubicBezTo>
                  <a:pt x="940" y="158"/>
                  <a:pt x="944" y="116"/>
                  <a:pt x="940" y="74"/>
                </a:cubicBezTo>
                <a:cubicBezTo>
                  <a:pt x="937" y="41"/>
                  <a:pt x="921" y="23"/>
                  <a:pt x="896" y="23"/>
                </a:cubicBezTo>
                <a:cubicBezTo>
                  <a:pt x="888" y="23"/>
                  <a:pt x="878" y="25"/>
                  <a:pt x="868" y="29"/>
                </a:cubicBezTo>
                <a:cubicBezTo>
                  <a:pt x="835" y="43"/>
                  <a:pt x="802" y="63"/>
                  <a:pt x="774" y="86"/>
                </a:cubicBezTo>
                <a:cubicBezTo>
                  <a:pt x="712" y="136"/>
                  <a:pt x="673" y="204"/>
                  <a:pt x="643" y="276"/>
                </a:cubicBezTo>
                <a:cubicBezTo>
                  <a:pt x="635" y="296"/>
                  <a:pt x="627" y="317"/>
                  <a:pt x="619" y="337"/>
                </a:cubicBezTo>
                <a:cubicBezTo>
                  <a:pt x="535" y="342"/>
                  <a:pt x="450" y="350"/>
                  <a:pt x="367" y="361"/>
                </a:cubicBezTo>
                <a:cubicBezTo>
                  <a:pt x="272" y="373"/>
                  <a:pt x="210" y="433"/>
                  <a:pt x="172" y="518"/>
                </a:cubicBezTo>
                <a:cubicBezTo>
                  <a:pt x="155" y="556"/>
                  <a:pt x="165" y="577"/>
                  <a:pt x="203" y="591"/>
                </a:cubicBezTo>
                <a:cubicBezTo>
                  <a:pt x="232" y="601"/>
                  <a:pt x="262" y="608"/>
                  <a:pt x="293" y="613"/>
                </a:cubicBezTo>
                <a:cubicBezTo>
                  <a:pt x="370" y="625"/>
                  <a:pt x="448" y="632"/>
                  <a:pt x="526" y="636"/>
                </a:cubicBezTo>
                <a:cubicBezTo>
                  <a:pt x="499" y="742"/>
                  <a:pt x="475" y="849"/>
                  <a:pt x="452" y="956"/>
                </a:cubicBezTo>
                <a:cubicBezTo>
                  <a:pt x="439" y="1015"/>
                  <a:pt x="425" y="1074"/>
                  <a:pt x="414" y="1133"/>
                </a:cubicBezTo>
                <a:cubicBezTo>
                  <a:pt x="386" y="1136"/>
                  <a:pt x="359" y="1140"/>
                  <a:pt x="333" y="1144"/>
                </a:cubicBezTo>
                <a:cubicBezTo>
                  <a:pt x="275" y="1153"/>
                  <a:pt x="217" y="1161"/>
                  <a:pt x="160" y="1174"/>
                </a:cubicBezTo>
                <a:cubicBezTo>
                  <a:pt x="93" y="1188"/>
                  <a:pt x="45" y="1230"/>
                  <a:pt x="12" y="1289"/>
                </a:cubicBezTo>
                <a:cubicBezTo>
                  <a:pt x="-11" y="1331"/>
                  <a:pt x="-2" y="1352"/>
                  <a:pt x="43" y="1366"/>
                </a:cubicBezTo>
                <a:cubicBezTo>
                  <a:pt x="58" y="1370"/>
                  <a:pt x="74" y="1375"/>
                  <a:pt x="90" y="1377"/>
                </a:cubicBezTo>
                <a:cubicBezTo>
                  <a:pt x="186" y="1386"/>
                  <a:pt x="283" y="1397"/>
                  <a:pt x="379" y="1404"/>
                </a:cubicBezTo>
                <a:cubicBezTo>
                  <a:pt x="374" y="1458"/>
                  <a:pt x="368" y="1511"/>
                  <a:pt x="359" y="1564"/>
                </a:cubicBezTo>
                <a:cubicBezTo>
                  <a:pt x="352" y="1608"/>
                  <a:pt x="346" y="1653"/>
                  <a:pt x="344" y="1699"/>
                </a:cubicBezTo>
                <a:cubicBezTo>
                  <a:pt x="342" y="1740"/>
                  <a:pt x="357" y="1762"/>
                  <a:pt x="387" y="1762"/>
                </a:cubicBezTo>
                <a:cubicBezTo>
                  <a:pt x="397" y="1762"/>
                  <a:pt x="408" y="1759"/>
                  <a:pt x="421" y="1754"/>
                </a:cubicBezTo>
                <a:cubicBezTo>
                  <a:pt x="448" y="1744"/>
                  <a:pt x="473" y="1729"/>
                  <a:pt x="496" y="1711"/>
                </a:cubicBezTo>
                <a:cubicBezTo>
                  <a:pt x="561" y="1662"/>
                  <a:pt x="602" y="1595"/>
                  <a:pt x="629" y="1518"/>
                </a:cubicBezTo>
                <a:cubicBezTo>
                  <a:pt x="641" y="1485"/>
                  <a:pt x="653" y="1453"/>
                  <a:pt x="664" y="1420"/>
                </a:cubicBezTo>
                <a:cubicBezTo>
                  <a:pt x="752" y="1424"/>
                  <a:pt x="840" y="1428"/>
                  <a:pt x="928" y="1433"/>
                </a:cubicBezTo>
                <a:cubicBezTo>
                  <a:pt x="1051" y="1440"/>
                  <a:pt x="1173" y="1455"/>
                  <a:pt x="1296" y="1459"/>
                </a:cubicBezTo>
                <a:cubicBezTo>
                  <a:pt x="1293" y="1485"/>
                  <a:pt x="1289" y="1511"/>
                  <a:pt x="1285" y="1537"/>
                </a:cubicBezTo>
                <a:cubicBezTo>
                  <a:pt x="1277" y="1584"/>
                  <a:pt x="1268" y="1631"/>
                  <a:pt x="1264" y="1679"/>
                </a:cubicBezTo>
                <a:cubicBezTo>
                  <a:pt x="1261" y="1711"/>
                  <a:pt x="1275" y="1728"/>
                  <a:pt x="1303" y="1728"/>
                </a:cubicBezTo>
                <a:cubicBezTo>
                  <a:pt x="1312" y="1728"/>
                  <a:pt x="1322" y="1726"/>
                  <a:pt x="1333" y="1723"/>
                </a:cubicBezTo>
                <a:cubicBezTo>
                  <a:pt x="1363" y="1714"/>
                  <a:pt x="1392" y="1700"/>
                  <a:pt x="1417" y="1684"/>
                </a:cubicBezTo>
                <a:cubicBezTo>
                  <a:pt x="1481" y="1643"/>
                  <a:pt x="1520" y="1587"/>
                  <a:pt x="1545" y="1523"/>
                </a:cubicBezTo>
                <a:cubicBezTo>
                  <a:pt x="1553" y="1502"/>
                  <a:pt x="1562" y="1481"/>
                  <a:pt x="1570" y="1459"/>
                </a:cubicBezTo>
                <a:cubicBezTo>
                  <a:pt x="1682" y="1457"/>
                  <a:pt x="1795" y="1453"/>
                  <a:pt x="1907" y="1449"/>
                </a:cubicBezTo>
                <a:cubicBezTo>
                  <a:pt x="1930" y="1449"/>
                  <a:pt x="1954" y="1437"/>
                  <a:pt x="1975" y="1425"/>
                </a:cubicBezTo>
                <a:cubicBezTo>
                  <a:pt x="2022" y="1398"/>
                  <a:pt x="2058" y="1359"/>
                  <a:pt x="2085" y="1312"/>
                </a:cubicBezTo>
                <a:cubicBezTo>
                  <a:pt x="2130" y="1230"/>
                  <a:pt x="2114" y="1189"/>
                  <a:pt x="2023" y="1176"/>
                </a:cubicBezTo>
                <a:cubicBezTo>
                  <a:pt x="1917" y="1162"/>
                  <a:pt x="1811" y="1148"/>
                  <a:pt x="1705" y="1138"/>
                </a:cubicBezTo>
                <a:cubicBezTo>
                  <a:pt x="1756" y="1019"/>
                  <a:pt x="1788" y="897"/>
                  <a:pt x="1807" y="772"/>
                </a:cubicBezTo>
                <a:cubicBezTo>
                  <a:pt x="1815" y="723"/>
                  <a:pt x="1822" y="675"/>
                  <a:pt x="1830" y="626"/>
                </a:cubicBezTo>
                <a:cubicBezTo>
                  <a:pt x="1917" y="623"/>
                  <a:pt x="2004" y="619"/>
                  <a:pt x="2091" y="613"/>
                </a:cubicBezTo>
                <a:cubicBezTo>
                  <a:pt x="2195" y="605"/>
                  <a:pt x="2261" y="542"/>
                  <a:pt x="2309" y="455"/>
                </a:cubicBezTo>
                <a:cubicBezTo>
                  <a:pt x="2314" y="447"/>
                  <a:pt x="2316" y="437"/>
                  <a:pt x="2318" y="428"/>
                </a:cubicBezTo>
                <a:cubicBezTo>
                  <a:pt x="2323" y="400"/>
                  <a:pt x="2313" y="383"/>
                  <a:pt x="2285" y="379"/>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pic>
        <p:nvPicPr>
          <p:cNvPr id="395" name="Google Shape;395;p32"/>
          <p:cNvPicPr preferRelativeResize="0"/>
          <p:nvPr/>
        </p:nvPicPr>
        <p:blipFill>
          <a:blip r:embed="rId5">
            <a:alphaModFix/>
          </a:blip>
          <a:stretch>
            <a:fillRect/>
          </a:stretch>
        </p:blipFill>
        <p:spPr>
          <a:xfrm rot="5400000">
            <a:off x="6789598" y="3649319"/>
            <a:ext cx="753553" cy="2079684"/>
          </a:xfrm>
          <a:prstGeom prst="rect">
            <a:avLst/>
          </a:prstGeom>
          <a:noFill/>
          <a:ln>
            <a:noFill/>
          </a:ln>
        </p:spPr>
      </p:pic>
      <p:pic>
        <p:nvPicPr>
          <p:cNvPr id="396" name="Google Shape;396;p32"/>
          <p:cNvPicPr preferRelativeResize="0"/>
          <p:nvPr/>
        </p:nvPicPr>
        <p:blipFill>
          <a:blip r:embed="rId6">
            <a:alphaModFix/>
          </a:blip>
          <a:stretch>
            <a:fillRect/>
          </a:stretch>
        </p:blipFill>
        <p:spPr>
          <a:xfrm rot="10800000">
            <a:off x="4134704" y="62640"/>
            <a:ext cx="1962675" cy="953723"/>
          </a:xfrm>
          <a:prstGeom prst="rect">
            <a:avLst/>
          </a:prstGeom>
          <a:noFill/>
          <a:ln>
            <a:noFill/>
          </a:ln>
        </p:spPr>
      </p:pic>
      <p:sp>
        <p:nvSpPr>
          <p:cNvPr id="397" name="Google Shape;397;p32"/>
          <p:cNvSpPr txBox="1"/>
          <p:nvPr>
            <p:ph idx="12" type="sldNum"/>
          </p:nvPr>
        </p:nvSpPr>
        <p:spPr>
          <a:xfrm>
            <a:off x="8125968" y="4749850"/>
            <a:ext cx="9795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RR | </a:t>
            </a: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STRATEGY</a:t>
            </a:r>
            <a:r>
              <a:rPr lang="en"/>
              <a:t> #1: </a:t>
            </a:r>
            <a:r>
              <a:rPr lang="en"/>
              <a:t>CREATE</a:t>
            </a:r>
            <a:r>
              <a:rPr lang="en"/>
              <a:t> </a:t>
            </a:r>
            <a:r>
              <a:rPr lang="en"/>
              <a:t>INTEREST</a:t>
            </a:r>
            <a:endParaRPr/>
          </a:p>
        </p:txBody>
      </p:sp>
      <p:sp>
        <p:nvSpPr>
          <p:cNvPr id="403" name="Google Shape;403;p33"/>
          <p:cNvSpPr txBox="1"/>
          <p:nvPr>
            <p:ph idx="4294967295" type="subTitle"/>
          </p:nvPr>
        </p:nvSpPr>
        <p:spPr>
          <a:xfrm>
            <a:off x="851225" y="1297850"/>
            <a:ext cx="7572900" cy="443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latin typeface="Anton"/>
                <a:ea typeface="Anton"/>
                <a:cs typeface="Anton"/>
                <a:sym typeface="Anton"/>
              </a:rPr>
              <a:t>IMAGINE TEASER CAMPAIGN</a:t>
            </a:r>
            <a:endParaRPr sz="1800">
              <a:latin typeface="Anton"/>
              <a:ea typeface="Anton"/>
              <a:cs typeface="Anton"/>
              <a:sym typeface="Anton"/>
            </a:endParaRPr>
          </a:p>
        </p:txBody>
      </p:sp>
      <p:sp>
        <p:nvSpPr>
          <p:cNvPr id="404" name="Google Shape;404;p33"/>
          <p:cNvSpPr txBox="1"/>
          <p:nvPr>
            <p:ph idx="4294967295" type="subTitle"/>
          </p:nvPr>
        </p:nvSpPr>
        <p:spPr>
          <a:xfrm>
            <a:off x="851225" y="1741625"/>
            <a:ext cx="7366500" cy="495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300"/>
              <a:t>To generate anticipation for Imagine RIT, providing students with curiosity that can only be resolved by seeking out more info.</a:t>
            </a:r>
            <a:endParaRPr sz="1300"/>
          </a:p>
        </p:txBody>
      </p:sp>
      <p:pic>
        <p:nvPicPr>
          <p:cNvPr id="405" name="Google Shape;405;p33"/>
          <p:cNvPicPr preferRelativeResize="0"/>
          <p:nvPr/>
        </p:nvPicPr>
        <p:blipFill>
          <a:blip r:embed="rId3">
            <a:alphaModFix/>
          </a:blip>
          <a:stretch>
            <a:fillRect/>
          </a:stretch>
        </p:blipFill>
        <p:spPr>
          <a:xfrm>
            <a:off x="3627399" y="3151225"/>
            <a:ext cx="1681315" cy="1180875"/>
          </a:xfrm>
          <a:prstGeom prst="rect">
            <a:avLst/>
          </a:prstGeom>
          <a:noFill/>
          <a:ln>
            <a:noFill/>
          </a:ln>
        </p:spPr>
      </p:pic>
      <p:pic>
        <p:nvPicPr>
          <p:cNvPr id="406" name="Google Shape;406;p33"/>
          <p:cNvPicPr preferRelativeResize="0"/>
          <p:nvPr/>
        </p:nvPicPr>
        <p:blipFill>
          <a:blip r:embed="rId4">
            <a:alphaModFix/>
          </a:blip>
          <a:stretch>
            <a:fillRect/>
          </a:stretch>
        </p:blipFill>
        <p:spPr>
          <a:xfrm>
            <a:off x="1179459" y="3231125"/>
            <a:ext cx="1527552" cy="1150804"/>
          </a:xfrm>
          <a:prstGeom prst="rect">
            <a:avLst/>
          </a:prstGeom>
          <a:noFill/>
          <a:ln>
            <a:noFill/>
          </a:ln>
        </p:spPr>
      </p:pic>
      <p:pic>
        <p:nvPicPr>
          <p:cNvPr id="407" name="Google Shape;407;p33"/>
          <p:cNvPicPr preferRelativeResize="0"/>
          <p:nvPr/>
        </p:nvPicPr>
        <p:blipFill>
          <a:blip r:embed="rId5">
            <a:alphaModFix/>
          </a:blip>
          <a:stretch>
            <a:fillRect/>
          </a:stretch>
        </p:blipFill>
        <p:spPr>
          <a:xfrm>
            <a:off x="6508885" y="3151225"/>
            <a:ext cx="1624456" cy="1180874"/>
          </a:xfrm>
          <a:prstGeom prst="rect">
            <a:avLst/>
          </a:prstGeom>
          <a:noFill/>
          <a:ln>
            <a:noFill/>
          </a:ln>
        </p:spPr>
      </p:pic>
      <p:sp>
        <p:nvSpPr>
          <p:cNvPr id="408" name="Google Shape;408;p33"/>
          <p:cNvSpPr txBox="1"/>
          <p:nvPr>
            <p:ph idx="4294967295" type="subTitle"/>
          </p:nvPr>
        </p:nvSpPr>
        <p:spPr>
          <a:xfrm>
            <a:off x="6229113" y="2470775"/>
            <a:ext cx="2184000" cy="630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1300"/>
              <a:t>Social Media Push:</a:t>
            </a:r>
            <a:r>
              <a:rPr lang="en" sz="1300"/>
              <a:t> Teaser </a:t>
            </a:r>
            <a:r>
              <a:rPr lang="en" sz="1300"/>
              <a:t>Unveiling</a:t>
            </a:r>
            <a:endParaRPr sz="1300"/>
          </a:p>
        </p:txBody>
      </p:sp>
      <p:sp>
        <p:nvSpPr>
          <p:cNvPr id="409" name="Google Shape;409;p33"/>
          <p:cNvSpPr txBox="1"/>
          <p:nvPr>
            <p:ph idx="4294967295" type="subTitle"/>
          </p:nvPr>
        </p:nvSpPr>
        <p:spPr>
          <a:xfrm>
            <a:off x="3543450" y="2470775"/>
            <a:ext cx="1752300" cy="630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1300"/>
              <a:t>Website</a:t>
            </a:r>
            <a:r>
              <a:rPr b="1" lang="en" sz="1300"/>
              <a:t> Visits: </a:t>
            </a:r>
            <a:r>
              <a:rPr lang="en" sz="1300"/>
              <a:t>Exhibit RIT-actile</a:t>
            </a:r>
            <a:endParaRPr sz="1300"/>
          </a:p>
        </p:txBody>
      </p:sp>
      <p:sp>
        <p:nvSpPr>
          <p:cNvPr id="410" name="Google Shape;410;p33"/>
          <p:cNvSpPr txBox="1"/>
          <p:nvPr>
            <p:ph idx="4294967295" type="subTitle"/>
          </p:nvPr>
        </p:nvSpPr>
        <p:spPr>
          <a:xfrm>
            <a:off x="851213" y="2550675"/>
            <a:ext cx="2184000" cy="630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1300"/>
              <a:t>Conversation</a:t>
            </a:r>
            <a:r>
              <a:rPr b="1" lang="en" sz="1300"/>
              <a:t> Starter:</a:t>
            </a:r>
            <a:r>
              <a:rPr lang="en" sz="1300"/>
              <a:t> </a:t>
            </a:r>
            <a:r>
              <a:rPr lang="en" sz="1300"/>
              <a:t>Guerilla Chalk Art</a:t>
            </a:r>
            <a:endParaRPr sz="1300"/>
          </a:p>
        </p:txBody>
      </p:sp>
      <p:sp>
        <p:nvSpPr>
          <p:cNvPr id="411" name="Google Shape;411;p33"/>
          <p:cNvSpPr txBox="1"/>
          <p:nvPr>
            <p:ph idx="12" type="sldNum"/>
          </p:nvPr>
        </p:nvSpPr>
        <p:spPr>
          <a:xfrm>
            <a:off x="8267045" y="51425"/>
            <a:ext cx="8385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RR | </a:t>
            </a: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STRATEGY #2:  DIFFUSE INFORMATION</a:t>
            </a:r>
            <a:endParaRPr/>
          </a:p>
        </p:txBody>
      </p:sp>
      <p:sp>
        <p:nvSpPr>
          <p:cNvPr id="417" name="Google Shape;417;p34"/>
          <p:cNvSpPr txBox="1"/>
          <p:nvPr>
            <p:ph idx="4294967295" type="subTitle"/>
          </p:nvPr>
        </p:nvSpPr>
        <p:spPr>
          <a:xfrm>
            <a:off x="851225" y="1297850"/>
            <a:ext cx="7572900" cy="495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latin typeface="Anton"/>
                <a:ea typeface="Anton"/>
                <a:cs typeface="Anton"/>
                <a:sym typeface="Anton"/>
              </a:rPr>
              <a:t>KEY PLAYERS CAMPAIGN: </a:t>
            </a:r>
            <a:endParaRPr sz="1800">
              <a:latin typeface="Anton"/>
              <a:ea typeface="Anton"/>
              <a:cs typeface="Anton"/>
              <a:sym typeface="Anton"/>
            </a:endParaRPr>
          </a:p>
        </p:txBody>
      </p:sp>
      <p:sp>
        <p:nvSpPr>
          <p:cNvPr id="418" name="Google Shape;418;p34"/>
          <p:cNvSpPr txBox="1"/>
          <p:nvPr>
            <p:ph idx="4294967295" type="subTitle"/>
          </p:nvPr>
        </p:nvSpPr>
        <p:spPr>
          <a:xfrm>
            <a:off x="851225" y="1741625"/>
            <a:ext cx="7366500" cy="495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300"/>
              <a:t>To identify the individuals involved within Imagine, making the event feel more relevant to students on a personal level.</a:t>
            </a:r>
            <a:endParaRPr sz="1300"/>
          </a:p>
        </p:txBody>
      </p:sp>
      <p:sp>
        <p:nvSpPr>
          <p:cNvPr id="419" name="Google Shape;419;p34"/>
          <p:cNvSpPr txBox="1"/>
          <p:nvPr>
            <p:ph idx="4294967295" type="subTitle"/>
          </p:nvPr>
        </p:nvSpPr>
        <p:spPr>
          <a:xfrm>
            <a:off x="705000" y="2470775"/>
            <a:ext cx="2184000" cy="172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300"/>
              <a:t>Social Media:</a:t>
            </a:r>
            <a:r>
              <a:rPr lang="en" sz="1300"/>
              <a:t> </a:t>
            </a:r>
            <a:endParaRPr sz="1300"/>
          </a:p>
          <a:p>
            <a:pPr indent="-311150" lvl="0" marL="457200" rtl="0" algn="l">
              <a:spcBef>
                <a:spcPts val="1600"/>
              </a:spcBef>
              <a:spcAft>
                <a:spcPts val="0"/>
              </a:spcAft>
              <a:buSzPts val="1300"/>
              <a:buChar char="●"/>
            </a:pPr>
            <a:r>
              <a:rPr lang="en" sz="1300"/>
              <a:t>Exhibit Profiles from Each Zone </a:t>
            </a:r>
            <a:endParaRPr sz="1300"/>
          </a:p>
          <a:p>
            <a:pPr indent="-311150" lvl="0" marL="457200" rtl="0" algn="l">
              <a:spcBef>
                <a:spcPts val="0"/>
              </a:spcBef>
              <a:spcAft>
                <a:spcPts val="0"/>
              </a:spcAft>
              <a:buSzPts val="1300"/>
              <a:buChar char="●"/>
            </a:pPr>
            <a:r>
              <a:rPr lang="en" sz="1300"/>
              <a:t>Interviews With Personnel</a:t>
            </a:r>
            <a:endParaRPr sz="1300"/>
          </a:p>
        </p:txBody>
      </p:sp>
      <p:sp>
        <p:nvSpPr>
          <p:cNvPr id="420" name="Google Shape;420;p34"/>
          <p:cNvSpPr txBox="1"/>
          <p:nvPr>
            <p:ph idx="4294967295" type="subTitle"/>
          </p:nvPr>
        </p:nvSpPr>
        <p:spPr>
          <a:xfrm>
            <a:off x="3393275" y="2470775"/>
            <a:ext cx="2184000" cy="172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300"/>
              <a:t>Digital</a:t>
            </a:r>
            <a:r>
              <a:rPr b="1" lang="en" sz="1300"/>
              <a:t>:</a:t>
            </a:r>
            <a:r>
              <a:rPr lang="en" sz="1300"/>
              <a:t> </a:t>
            </a:r>
            <a:endParaRPr sz="1300"/>
          </a:p>
          <a:p>
            <a:pPr indent="-311150" lvl="0" marL="457200" rtl="0" algn="l">
              <a:spcBef>
                <a:spcPts val="1600"/>
              </a:spcBef>
              <a:spcAft>
                <a:spcPts val="0"/>
              </a:spcAft>
              <a:buSzPts val="1300"/>
              <a:buChar char="●"/>
            </a:pPr>
            <a:r>
              <a:rPr lang="en" sz="1300"/>
              <a:t>Campus Groups Banner Ad </a:t>
            </a:r>
            <a:endParaRPr sz="1300"/>
          </a:p>
          <a:p>
            <a:pPr indent="-311150" lvl="0" marL="457200" rtl="0" algn="l">
              <a:spcBef>
                <a:spcPts val="0"/>
              </a:spcBef>
              <a:spcAft>
                <a:spcPts val="0"/>
              </a:spcAft>
              <a:buSzPts val="1300"/>
              <a:buChar char="●"/>
            </a:pPr>
            <a:r>
              <a:rPr lang="en" sz="1300"/>
              <a:t>Map and Share Routes</a:t>
            </a:r>
            <a:endParaRPr sz="1300"/>
          </a:p>
        </p:txBody>
      </p:sp>
      <p:sp>
        <p:nvSpPr>
          <p:cNvPr id="421" name="Google Shape;421;p34"/>
          <p:cNvSpPr txBox="1"/>
          <p:nvPr>
            <p:ph idx="4294967295" type="subTitle"/>
          </p:nvPr>
        </p:nvSpPr>
        <p:spPr>
          <a:xfrm>
            <a:off x="6081550" y="2470775"/>
            <a:ext cx="2184000" cy="172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300"/>
              <a:t>Reference</a:t>
            </a:r>
            <a:r>
              <a:rPr b="1" lang="en" sz="1300"/>
              <a:t> Groups</a:t>
            </a:r>
            <a:r>
              <a:rPr b="1" lang="en" sz="1300"/>
              <a:t>:</a:t>
            </a:r>
            <a:r>
              <a:rPr lang="en" sz="1300"/>
              <a:t> </a:t>
            </a:r>
            <a:endParaRPr sz="1300"/>
          </a:p>
          <a:p>
            <a:pPr indent="-311150" lvl="0" marL="457200" rtl="0" algn="l">
              <a:spcBef>
                <a:spcPts val="1600"/>
              </a:spcBef>
              <a:spcAft>
                <a:spcPts val="0"/>
              </a:spcAft>
              <a:buSzPts val="1300"/>
              <a:buChar char="●"/>
            </a:pPr>
            <a:r>
              <a:rPr lang="en" sz="1300"/>
              <a:t>Professors/Staff Outreach </a:t>
            </a:r>
            <a:endParaRPr sz="1300"/>
          </a:p>
          <a:p>
            <a:pPr indent="-311150" lvl="0" marL="457200" rtl="0" algn="l">
              <a:spcBef>
                <a:spcPts val="0"/>
              </a:spcBef>
              <a:spcAft>
                <a:spcPts val="0"/>
              </a:spcAft>
              <a:buSzPts val="1300"/>
              <a:buChar char="●"/>
            </a:pPr>
            <a:r>
              <a:rPr lang="en" sz="1300"/>
              <a:t>RA Material Delivery</a:t>
            </a:r>
            <a:endParaRPr sz="1300"/>
          </a:p>
        </p:txBody>
      </p:sp>
      <p:sp>
        <p:nvSpPr>
          <p:cNvPr id="422" name="Google Shape;422;p34"/>
          <p:cNvSpPr txBox="1"/>
          <p:nvPr>
            <p:ph idx="12" type="sldNum"/>
          </p:nvPr>
        </p:nvSpPr>
        <p:spPr>
          <a:xfrm>
            <a:off x="8129093" y="51425"/>
            <a:ext cx="9765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RR | </a:t>
            </a: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STRATEGY #</a:t>
            </a:r>
            <a:r>
              <a:rPr lang="en"/>
              <a:t>3:  INCENTIVIZE ACTION</a:t>
            </a:r>
            <a:endParaRPr/>
          </a:p>
        </p:txBody>
      </p:sp>
      <p:sp>
        <p:nvSpPr>
          <p:cNvPr id="428" name="Google Shape;428;p35"/>
          <p:cNvSpPr txBox="1"/>
          <p:nvPr>
            <p:ph idx="4294967295" type="subTitle"/>
          </p:nvPr>
        </p:nvSpPr>
        <p:spPr>
          <a:xfrm>
            <a:off x="851225" y="1297850"/>
            <a:ext cx="7572900" cy="495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latin typeface="Anton"/>
                <a:ea typeface="Anton"/>
                <a:cs typeface="Anton"/>
                <a:sym typeface="Anton"/>
              </a:rPr>
              <a:t>PASSPORT</a:t>
            </a:r>
            <a:r>
              <a:rPr lang="en" sz="1800">
                <a:latin typeface="Anton"/>
                <a:ea typeface="Anton"/>
                <a:cs typeface="Anton"/>
                <a:sym typeface="Anton"/>
              </a:rPr>
              <a:t> CAMPAIGN: </a:t>
            </a:r>
            <a:endParaRPr sz="1800">
              <a:latin typeface="Anton"/>
              <a:ea typeface="Anton"/>
              <a:cs typeface="Anton"/>
              <a:sym typeface="Anton"/>
            </a:endParaRPr>
          </a:p>
        </p:txBody>
      </p:sp>
      <p:sp>
        <p:nvSpPr>
          <p:cNvPr id="429" name="Google Shape;429;p35"/>
          <p:cNvSpPr txBox="1"/>
          <p:nvPr>
            <p:ph idx="4294967295" type="subTitle"/>
          </p:nvPr>
        </p:nvSpPr>
        <p:spPr>
          <a:xfrm>
            <a:off x="851225" y="1741625"/>
            <a:ext cx="6864000" cy="222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To highlight the different zones that make up RIT, and provide students a tangible reason for engaging.</a:t>
            </a:r>
            <a:endParaRPr sz="1300"/>
          </a:p>
          <a:p>
            <a:pPr indent="-311150" lvl="0" marL="457200" rtl="0" algn="l">
              <a:spcBef>
                <a:spcPts val="1600"/>
              </a:spcBef>
              <a:spcAft>
                <a:spcPts val="0"/>
              </a:spcAft>
              <a:buSzPts val="1300"/>
              <a:buChar char="●"/>
            </a:pPr>
            <a:r>
              <a:rPr lang="en" sz="1300"/>
              <a:t>Students receive a pocket sized booklet “Passport” </a:t>
            </a:r>
            <a:endParaRPr sz="1300"/>
          </a:p>
          <a:p>
            <a:pPr indent="-311150" lvl="0" marL="457200" rtl="0" algn="l">
              <a:spcBef>
                <a:spcPts val="0"/>
              </a:spcBef>
              <a:spcAft>
                <a:spcPts val="0"/>
              </a:spcAft>
              <a:buSzPts val="1300"/>
              <a:buChar char="●"/>
            </a:pPr>
            <a:r>
              <a:rPr lang="en" sz="1300"/>
              <a:t>These students travel through different zones at Imagine RIT, collecting unique stickers for this booklet as they fill out their passport </a:t>
            </a:r>
            <a:endParaRPr sz="1300"/>
          </a:p>
          <a:p>
            <a:pPr indent="-311150" lvl="0" marL="457200" rtl="0" algn="l">
              <a:spcBef>
                <a:spcPts val="0"/>
              </a:spcBef>
              <a:spcAft>
                <a:spcPts val="0"/>
              </a:spcAft>
              <a:buSzPts val="1300"/>
              <a:buChar char="●"/>
            </a:pPr>
            <a:r>
              <a:rPr lang="en" sz="1300"/>
              <a:t>Stickers embody all the potential of Imagine exhibits, displaying distinctive elements of each zone </a:t>
            </a:r>
            <a:endParaRPr sz="1300"/>
          </a:p>
          <a:p>
            <a:pPr indent="-311150" lvl="0" marL="457200" rtl="0" algn="l">
              <a:spcBef>
                <a:spcPts val="0"/>
              </a:spcBef>
              <a:spcAft>
                <a:spcPts val="0"/>
              </a:spcAft>
              <a:buSzPts val="1300"/>
              <a:buChar char="●"/>
            </a:pPr>
            <a:r>
              <a:rPr lang="en" sz="1300"/>
              <a:t>Booths distributing stickers may be the same as those spotlighted in previous campaign </a:t>
            </a:r>
            <a:endParaRPr sz="1300"/>
          </a:p>
          <a:p>
            <a:pPr indent="-311150" lvl="0" marL="457200" rtl="0" algn="l">
              <a:spcBef>
                <a:spcPts val="0"/>
              </a:spcBef>
              <a:spcAft>
                <a:spcPts val="0"/>
              </a:spcAft>
              <a:buSzPts val="1300"/>
              <a:buChar char="●"/>
            </a:pPr>
            <a:r>
              <a:rPr lang="en" sz="1300"/>
              <a:t>Potential for reward upon presentation of a complete passport</a:t>
            </a:r>
            <a:endParaRPr sz="1300"/>
          </a:p>
        </p:txBody>
      </p:sp>
      <p:sp>
        <p:nvSpPr>
          <p:cNvPr id="430" name="Google Shape;430;p35"/>
          <p:cNvSpPr txBox="1"/>
          <p:nvPr>
            <p:ph idx="12" type="sldNum"/>
          </p:nvPr>
        </p:nvSpPr>
        <p:spPr>
          <a:xfrm>
            <a:off x="7961566" y="51425"/>
            <a:ext cx="11439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K | </a:t>
            </a: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PASSPORT - LOOK AND FEEL</a:t>
            </a:r>
            <a:endParaRPr/>
          </a:p>
        </p:txBody>
      </p:sp>
      <p:sp>
        <p:nvSpPr>
          <p:cNvPr id="436" name="Google Shape;436;p36"/>
          <p:cNvSpPr txBox="1"/>
          <p:nvPr>
            <p:ph idx="5" type="subTitle"/>
          </p:nvPr>
        </p:nvSpPr>
        <p:spPr>
          <a:xfrm>
            <a:off x="1156025" y="1145450"/>
            <a:ext cx="7572900" cy="4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800"/>
              <a:t>OVERALL VIBE:</a:t>
            </a:r>
            <a:endParaRPr sz="1800">
              <a:latin typeface="Anton"/>
              <a:ea typeface="Anton"/>
              <a:cs typeface="Anton"/>
              <a:sym typeface="Anton"/>
            </a:endParaRPr>
          </a:p>
        </p:txBody>
      </p:sp>
      <p:sp>
        <p:nvSpPr>
          <p:cNvPr id="437" name="Google Shape;437;p36"/>
          <p:cNvSpPr txBox="1"/>
          <p:nvPr>
            <p:ph idx="1" type="subTitle"/>
          </p:nvPr>
        </p:nvSpPr>
        <p:spPr>
          <a:xfrm>
            <a:off x="1156025" y="1589225"/>
            <a:ext cx="6864000" cy="7809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sz="1300"/>
              <a:t>Passport printed on nice cardstock, meant to be cherished and kept </a:t>
            </a:r>
            <a:endParaRPr sz="1300"/>
          </a:p>
          <a:p>
            <a:pPr indent="-311150" lvl="0" marL="457200" rtl="0" algn="l">
              <a:spcBef>
                <a:spcPts val="0"/>
              </a:spcBef>
              <a:spcAft>
                <a:spcPts val="0"/>
              </a:spcAft>
              <a:buSzPts val="1300"/>
              <a:buChar char="●"/>
            </a:pPr>
            <a:r>
              <a:rPr lang="en" sz="1300"/>
              <a:t>Stickers should feel exciting, being previously spoiled on social media and outlined on each page</a:t>
            </a:r>
            <a:endParaRPr sz="1300"/>
          </a:p>
        </p:txBody>
      </p:sp>
      <p:sp>
        <p:nvSpPr>
          <p:cNvPr id="438" name="Google Shape;438;p36"/>
          <p:cNvSpPr txBox="1"/>
          <p:nvPr>
            <p:ph idx="5" type="subTitle"/>
          </p:nvPr>
        </p:nvSpPr>
        <p:spPr>
          <a:xfrm>
            <a:off x="1156025" y="2370125"/>
            <a:ext cx="7572900" cy="49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800"/>
              <a:t>WHAT’S ON EACH PAGE?</a:t>
            </a:r>
            <a:endParaRPr sz="1800">
              <a:latin typeface="Anton"/>
              <a:ea typeface="Anton"/>
              <a:cs typeface="Anton"/>
              <a:sym typeface="Anton"/>
            </a:endParaRPr>
          </a:p>
        </p:txBody>
      </p:sp>
      <p:sp>
        <p:nvSpPr>
          <p:cNvPr id="439" name="Google Shape;439;p36"/>
          <p:cNvSpPr txBox="1"/>
          <p:nvPr>
            <p:ph idx="1" type="subTitle"/>
          </p:nvPr>
        </p:nvSpPr>
        <p:spPr>
          <a:xfrm>
            <a:off x="1156025" y="2813900"/>
            <a:ext cx="6864000" cy="13002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AutoNum type="arabicPeriod"/>
            </a:pPr>
            <a:r>
              <a:rPr lang="en" sz="1300"/>
              <a:t>Campus map- identifying each zone- highlighting what zones have stamps and where special zones are </a:t>
            </a:r>
            <a:endParaRPr sz="1300"/>
          </a:p>
          <a:p>
            <a:pPr indent="-311150" lvl="0" marL="457200" rtl="0" algn="l">
              <a:spcBef>
                <a:spcPts val="0"/>
              </a:spcBef>
              <a:spcAft>
                <a:spcPts val="0"/>
              </a:spcAft>
              <a:buSzPts val="1300"/>
              <a:buAutoNum type="arabicPeriod"/>
            </a:pPr>
            <a:r>
              <a:rPr lang="en" sz="1300"/>
              <a:t>A direction guide- explaining how the passport works </a:t>
            </a:r>
            <a:endParaRPr sz="1300"/>
          </a:p>
          <a:p>
            <a:pPr indent="-311150" lvl="0" marL="457200" rtl="0" algn="l">
              <a:spcBef>
                <a:spcPts val="0"/>
              </a:spcBef>
              <a:spcAft>
                <a:spcPts val="0"/>
              </a:spcAft>
              <a:buSzPts val="1300"/>
              <a:buAutoNum type="arabicPeriod"/>
            </a:pPr>
            <a:r>
              <a:rPr lang="en" sz="1300"/>
              <a:t>List of highlighted exhibitors </a:t>
            </a:r>
            <a:endParaRPr sz="1300"/>
          </a:p>
          <a:p>
            <a:pPr indent="0" lvl="0" marL="0" rtl="0" algn="l">
              <a:spcBef>
                <a:spcPts val="0"/>
              </a:spcBef>
              <a:spcAft>
                <a:spcPts val="0"/>
              </a:spcAft>
              <a:buNone/>
            </a:pPr>
            <a:r>
              <a:rPr lang="en" sz="1300"/>
              <a:t>4-11.  Pages dedicated to each zone- and a place where the stamp will be</a:t>
            </a:r>
            <a:endParaRPr sz="1300"/>
          </a:p>
        </p:txBody>
      </p:sp>
      <p:sp>
        <p:nvSpPr>
          <p:cNvPr id="440" name="Google Shape;440;p36"/>
          <p:cNvSpPr txBox="1"/>
          <p:nvPr>
            <p:ph idx="12" type="sldNum"/>
          </p:nvPr>
        </p:nvSpPr>
        <p:spPr>
          <a:xfrm>
            <a:off x="8020016" y="4749850"/>
            <a:ext cx="10854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K | </a:t>
            </a: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37"/>
          <p:cNvSpPr txBox="1"/>
          <p:nvPr>
            <p:ph type="title"/>
          </p:nvPr>
        </p:nvSpPr>
        <p:spPr>
          <a:xfrm>
            <a:off x="713225" y="795750"/>
            <a:ext cx="4846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“VIP” STUDENT ZONES</a:t>
            </a:r>
            <a:endParaRPr/>
          </a:p>
        </p:txBody>
      </p:sp>
      <p:sp>
        <p:nvSpPr>
          <p:cNvPr id="446" name="Google Shape;446;p37"/>
          <p:cNvSpPr txBox="1"/>
          <p:nvPr>
            <p:ph idx="1" type="subTitle"/>
          </p:nvPr>
        </p:nvSpPr>
        <p:spPr>
          <a:xfrm>
            <a:off x="713225" y="1520850"/>
            <a:ext cx="4637100" cy="22575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sz="1300"/>
              <a:t>Students flash their passport to gain access to select “VIP” rooms around campus </a:t>
            </a:r>
            <a:endParaRPr sz="1300"/>
          </a:p>
          <a:p>
            <a:pPr indent="-311150" lvl="0" marL="457200" rtl="0" algn="l">
              <a:spcBef>
                <a:spcPts val="0"/>
              </a:spcBef>
              <a:spcAft>
                <a:spcPts val="0"/>
              </a:spcAft>
              <a:buSzPts val="1300"/>
              <a:buChar char="●"/>
            </a:pPr>
            <a:r>
              <a:rPr lang="en" sz="1300"/>
              <a:t>Spaces will be reserved as more relaxing spaces from students to recharge from crowds </a:t>
            </a:r>
            <a:endParaRPr sz="1300"/>
          </a:p>
          <a:p>
            <a:pPr indent="-311150" lvl="0" marL="457200" rtl="0" algn="l">
              <a:spcBef>
                <a:spcPts val="0"/>
              </a:spcBef>
              <a:spcAft>
                <a:spcPts val="0"/>
              </a:spcAft>
              <a:buSzPts val="1300"/>
              <a:buChar char="●"/>
            </a:pPr>
            <a:r>
              <a:rPr lang="en" sz="1300"/>
              <a:t>Promoted on social media, as well an unspoiled sticker received only by visiting one of these spaces.</a:t>
            </a:r>
            <a:endParaRPr sz="1300"/>
          </a:p>
        </p:txBody>
      </p:sp>
      <p:pic>
        <p:nvPicPr>
          <p:cNvPr id="447" name="Google Shape;447;p37"/>
          <p:cNvPicPr preferRelativeResize="0"/>
          <p:nvPr>
            <p:ph idx="2" type="pic"/>
          </p:nvPr>
        </p:nvPicPr>
        <p:blipFill rotWithShape="1">
          <a:blip r:embed="rId3">
            <a:alphaModFix/>
          </a:blip>
          <a:srcRect b="0" l="465" r="455" t="0"/>
          <a:stretch/>
        </p:blipFill>
        <p:spPr>
          <a:xfrm>
            <a:off x="6019325" y="911150"/>
            <a:ext cx="2461026" cy="3589098"/>
          </a:xfrm>
          <a:prstGeom prst="rect">
            <a:avLst/>
          </a:prstGeom>
        </p:spPr>
      </p:pic>
      <p:pic>
        <p:nvPicPr>
          <p:cNvPr id="448" name="Google Shape;448;p37"/>
          <p:cNvPicPr preferRelativeResize="0"/>
          <p:nvPr/>
        </p:nvPicPr>
        <p:blipFill>
          <a:blip r:embed="rId4">
            <a:alphaModFix/>
          </a:blip>
          <a:stretch>
            <a:fillRect/>
          </a:stretch>
        </p:blipFill>
        <p:spPr>
          <a:xfrm flipH="1" rot="-900000">
            <a:off x="7875527" y="241224"/>
            <a:ext cx="815824" cy="1850328"/>
          </a:xfrm>
          <a:prstGeom prst="rect">
            <a:avLst/>
          </a:prstGeom>
          <a:noFill/>
          <a:ln>
            <a:noFill/>
          </a:ln>
        </p:spPr>
      </p:pic>
      <p:sp>
        <p:nvSpPr>
          <p:cNvPr id="449" name="Google Shape;449;p37"/>
          <p:cNvSpPr/>
          <p:nvPr/>
        </p:nvSpPr>
        <p:spPr>
          <a:xfrm>
            <a:off x="5851240" y="596310"/>
            <a:ext cx="438840" cy="534600"/>
          </a:xfrm>
          <a:custGeom>
            <a:rect b="b" l="l" r="r" t="t"/>
            <a:pathLst>
              <a:path extrusionOk="0" h="1485" w="1219">
                <a:moveTo>
                  <a:pt x="1208" y="934"/>
                </a:moveTo>
                <a:cubicBezTo>
                  <a:pt x="1123" y="804"/>
                  <a:pt x="1065" y="657"/>
                  <a:pt x="956" y="543"/>
                </a:cubicBezTo>
                <a:cubicBezTo>
                  <a:pt x="926" y="511"/>
                  <a:pt x="898" y="475"/>
                  <a:pt x="869" y="442"/>
                </a:cubicBezTo>
                <a:cubicBezTo>
                  <a:pt x="909" y="355"/>
                  <a:pt x="948" y="273"/>
                  <a:pt x="983" y="190"/>
                </a:cubicBezTo>
                <a:cubicBezTo>
                  <a:pt x="999" y="150"/>
                  <a:pt x="1012" y="108"/>
                  <a:pt x="1017" y="66"/>
                </a:cubicBezTo>
                <a:cubicBezTo>
                  <a:pt x="1022" y="24"/>
                  <a:pt x="1006" y="0"/>
                  <a:pt x="975" y="0"/>
                </a:cubicBezTo>
                <a:cubicBezTo>
                  <a:pt x="965" y="0"/>
                  <a:pt x="954" y="2"/>
                  <a:pt x="943" y="6"/>
                </a:cubicBezTo>
                <a:cubicBezTo>
                  <a:pt x="907" y="20"/>
                  <a:pt x="873" y="41"/>
                  <a:pt x="844" y="66"/>
                </a:cubicBezTo>
                <a:cubicBezTo>
                  <a:pt x="813" y="92"/>
                  <a:pt x="788" y="125"/>
                  <a:pt x="761" y="156"/>
                </a:cubicBezTo>
                <a:cubicBezTo>
                  <a:pt x="734" y="189"/>
                  <a:pt x="708" y="223"/>
                  <a:pt x="680" y="259"/>
                </a:cubicBezTo>
                <a:cubicBezTo>
                  <a:pt x="662" y="246"/>
                  <a:pt x="648" y="236"/>
                  <a:pt x="635" y="226"/>
                </a:cubicBezTo>
                <a:cubicBezTo>
                  <a:pt x="545" y="159"/>
                  <a:pt x="455" y="92"/>
                  <a:pt x="365" y="25"/>
                </a:cubicBezTo>
                <a:cubicBezTo>
                  <a:pt x="346" y="10"/>
                  <a:pt x="326" y="3"/>
                  <a:pt x="306" y="3"/>
                </a:cubicBezTo>
                <a:cubicBezTo>
                  <a:pt x="288" y="3"/>
                  <a:pt x="269" y="9"/>
                  <a:pt x="251" y="19"/>
                </a:cubicBezTo>
                <a:cubicBezTo>
                  <a:pt x="198" y="47"/>
                  <a:pt x="157" y="87"/>
                  <a:pt x="123" y="135"/>
                </a:cubicBezTo>
                <a:cubicBezTo>
                  <a:pt x="84" y="191"/>
                  <a:pt x="76" y="248"/>
                  <a:pt x="114" y="304"/>
                </a:cubicBezTo>
                <a:cubicBezTo>
                  <a:pt x="162" y="375"/>
                  <a:pt x="214" y="445"/>
                  <a:pt x="268" y="512"/>
                </a:cubicBezTo>
                <a:cubicBezTo>
                  <a:pt x="308" y="562"/>
                  <a:pt x="355" y="607"/>
                  <a:pt x="401" y="656"/>
                </a:cubicBezTo>
                <a:cubicBezTo>
                  <a:pt x="394" y="671"/>
                  <a:pt x="390" y="679"/>
                  <a:pt x="386" y="686"/>
                </a:cubicBezTo>
                <a:cubicBezTo>
                  <a:pt x="269" y="902"/>
                  <a:pt x="151" y="1118"/>
                  <a:pt x="34" y="1334"/>
                </a:cubicBezTo>
                <a:cubicBezTo>
                  <a:pt x="29" y="1344"/>
                  <a:pt x="24" y="1353"/>
                  <a:pt x="20" y="1364"/>
                </a:cubicBezTo>
                <a:cubicBezTo>
                  <a:pt x="7" y="1400"/>
                  <a:pt x="-17" y="1441"/>
                  <a:pt x="19" y="1472"/>
                </a:cubicBezTo>
                <a:cubicBezTo>
                  <a:pt x="30" y="1481"/>
                  <a:pt x="42" y="1485"/>
                  <a:pt x="54" y="1485"/>
                </a:cubicBezTo>
                <a:cubicBezTo>
                  <a:pt x="79" y="1485"/>
                  <a:pt x="104" y="1470"/>
                  <a:pt x="127" y="1457"/>
                </a:cubicBezTo>
                <a:cubicBezTo>
                  <a:pt x="188" y="1422"/>
                  <a:pt x="234" y="1371"/>
                  <a:pt x="275" y="1315"/>
                </a:cubicBezTo>
                <a:cubicBezTo>
                  <a:pt x="344" y="1221"/>
                  <a:pt x="412" y="1126"/>
                  <a:pt x="481" y="1032"/>
                </a:cubicBezTo>
                <a:cubicBezTo>
                  <a:pt x="519" y="980"/>
                  <a:pt x="559" y="931"/>
                  <a:pt x="600" y="878"/>
                </a:cubicBezTo>
                <a:cubicBezTo>
                  <a:pt x="612" y="887"/>
                  <a:pt x="619" y="891"/>
                  <a:pt x="624" y="898"/>
                </a:cubicBezTo>
                <a:cubicBezTo>
                  <a:pt x="714" y="1002"/>
                  <a:pt x="834" y="1070"/>
                  <a:pt x="935" y="1161"/>
                </a:cubicBezTo>
                <a:cubicBezTo>
                  <a:pt x="956" y="1179"/>
                  <a:pt x="978" y="1189"/>
                  <a:pt x="1002" y="1189"/>
                </a:cubicBezTo>
                <a:cubicBezTo>
                  <a:pt x="1017" y="1189"/>
                  <a:pt x="1033" y="1185"/>
                  <a:pt x="1049" y="1177"/>
                </a:cubicBezTo>
                <a:cubicBezTo>
                  <a:pt x="1121" y="1142"/>
                  <a:pt x="1175" y="1088"/>
                  <a:pt x="1209" y="1014"/>
                </a:cubicBezTo>
                <a:cubicBezTo>
                  <a:pt x="1221" y="988"/>
                  <a:pt x="1225" y="960"/>
                  <a:pt x="1208" y="934"/>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450" name="Google Shape;450;p37"/>
          <p:cNvSpPr/>
          <p:nvPr/>
        </p:nvSpPr>
        <p:spPr>
          <a:xfrm>
            <a:off x="5778475" y="4191775"/>
            <a:ext cx="649800" cy="564120"/>
          </a:xfrm>
          <a:custGeom>
            <a:rect b="b" l="l" r="r" t="t"/>
            <a:pathLst>
              <a:path extrusionOk="0" h="1567" w="1805">
                <a:moveTo>
                  <a:pt x="1498" y="112"/>
                </a:moveTo>
                <a:cubicBezTo>
                  <a:pt x="1364" y="38"/>
                  <a:pt x="1225" y="0"/>
                  <a:pt x="1082" y="0"/>
                </a:cubicBezTo>
                <a:cubicBezTo>
                  <a:pt x="1006" y="0"/>
                  <a:pt x="928" y="11"/>
                  <a:pt x="849" y="34"/>
                </a:cubicBezTo>
                <a:cubicBezTo>
                  <a:pt x="579" y="110"/>
                  <a:pt x="380" y="280"/>
                  <a:pt x="236" y="518"/>
                </a:cubicBezTo>
                <a:cubicBezTo>
                  <a:pt x="229" y="529"/>
                  <a:pt x="222" y="541"/>
                  <a:pt x="214" y="555"/>
                </a:cubicBezTo>
                <a:cubicBezTo>
                  <a:pt x="204" y="543"/>
                  <a:pt x="196" y="534"/>
                  <a:pt x="187" y="525"/>
                </a:cubicBezTo>
                <a:cubicBezTo>
                  <a:pt x="172" y="508"/>
                  <a:pt x="158" y="500"/>
                  <a:pt x="143" y="500"/>
                </a:cubicBezTo>
                <a:cubicBezTo>
                  <a:pt x="133" y="500"/>
                  <a:pt x="122" y="503"/>
                  <a:pt x="110" y="508"/>
                </a:cubicBezTo>
                <a:cubicBezTo>
                  <a:pt x="33" y="542"/>
                  <a:pt x="-8" y="615"/>
                  <a:pt x="1" y="698"/>
                </a:cubicBezTo>
                <a:cubicBezTo>
                  <a:pt x="6" y="745"/>
                  <a:pt x="11" y="793"/>
                  <a:pt x="15" y="841"/>
                </a:cubicBezTo>
                <a:cubicBezTo>
                  <a:pt x="20" y="884"/>
                  <a:pt x="22" y="927"/>
                  <a:pt x="28" y="969"/>
                </a:cubicBezTo>
                <a:cubicBezTo>
                  <a:pt x="34" y="1005"/>
                  <a:pt x="52" y="1024"/>
                  <a:pt x="80" y="1024"/>
                </a:cubicBezTo>
                <a:cubicBezTo>
                  <a:pt x="89" y="1024"/>
                  <a:pt x="99" y="1022"/>
                  <a:pt x="110" y="1018"/>
                </a:cubicBezTo>
                <a:cubicBezTo>
                  <a:pt x="144" y="1006"/>
                  <a:pt x="177" y="989"/>
                  <a:pt x="206" y="967"/>
                </a:cubicBezTo>
                <a:cubicBezTo>
                  <a:pt x="271" y="920"/>
                  <a:pt x="333" y="871"/>
                  <a:pt x="395" y="820"/>
                </a:cubicBezTo>
                <a:cubicBezTo>
                  <a:pt x="426" y="795"/>
                  <a:pt x="454" y="765"/>
                  <a:pt x="479" y="734"/>
                </a:cubicBezTo>
                <a:cubicBezTo>
                  <a:pt x="496" y="713"/>
                  <a:pt x="509" y="687"/>
                  <a:pt x="518" y="661"/>
                </a:cubicBezTo>
                <a:cubicBezTo>
                  <a:pt x="527" y="635"/>
                  <a:pt x="515" y="618"/>
                  <a:pt x="492" y="618"/>
                </a:cubicBezTo>
                <a:cubicBezTo>
                  <a:pt x="488" y="618"/>
                  <a:pt x="483" y="618"/>
                  <a:pt x="477" y="620"/>
                </a:cubicBezTo>
                <a:cubicBezTo>
                  <a:pt x="456" y="626"/>
                  <a:pt x="435" y="637"/>
                  <a:pt x="415" y="648"/>
                </a:cubicBezTo>
                <a:cubicBezTo>
                  <a:pt x="389" y="662"/>
                  <a:pt x="364" y="680"/>
                  <a:pt x="339" y="696"/>
                </a:cubicBezTo>
                <a:lnTo>
                  <a:pt x="332" y="689"/>
                </a:lnTo>
                <a:cubicBezTo>
                  <a:pt x="383" y="592"/>
                  <a:pt x="426" y="491"/>
                  <a:pt x="494" y="404"/>
                </a:cubicBezTo>
                <a:cubicBezTo>
                  <a:pt x="510" y="384"/>
                  <a:pt x="529" y="367"/>
                  <a:pt x="550" y="353"/>
                </a:cubicBezTo>
                <a:cubicBezTo>
                  <a:pt x="626" y="300"/>
                  <a:pt x="709" y="264"/>
                  <a:pt x="800" y="250"/>
                </a:cubicBezTo>
                <a:cubicBezTo>
                  <a:pt x="842" y="243"/>
                  <a:pt x="883" y="240"/>
                  <a:pt x="924" y="240"/>
                </a:cubicBezTo>
                <a:cubicBezTo>
                  <a:pt x="1046" y="240"/>
                  <a:pt x="1164" y="269"/>
                  <a:pt x="1275" y="326"/>
                </a:cubicBezTo>
                <a:cubicBezTo>
                  <a:pt x="1407" y="392"/>
                  <a:pt x="1500" y="494"/>
                  <a:pt x="1546" y="638"/>
                </a:cubicBezTo>
                <a:cubicBezTo>
                  <a:pt x="1576" y="731"/>
                  <a:pt x="1586" y="826"/>
                  <a:pt x="1575" y="922"/>
                </a:cubicBezTo>
                <a:cubicBezTo>
                  <a:pt x="1565" y="1019"/>
                  <a:pt x="1535" y="1111"/>
                  <a:pt x="1479" y="1191"/>
                </a:cubicBezTo>
                <a:cubicBezTo>
                  <a:pt x="1414" y="1283"/>
                  <a:pt x="1329" y="1333"/>
                  <a:pt x="1221" y="1333"/>
                </a:cubicBezTo>
                <a:cubicBezTo>
                  <a:pt x="1205" y="1333"/>
                  <a:pt x="1189" y="1332"/>
                  <a:pt x="1172" y="1329"/>
                </a:cubicBezTo>
                <a:cubicBezTo>
                  <a:pt x="1050" y="1313"/>
                  <a:pt x="949" y="1256"/>
                  <a:pt x="861" y="1175"/>
                </a:cubicBezTo>
                <a:cubicBezTo>
                  <a:pt x="771" y="1091"/>
                  <a:pt x="734" y="985"/>
                  <a:pt x="742" y="863"/>
                </a:cubicBezTo>
                <a:cubicBezTo>
                  <a:pt x="748" y="776"/>
                  <a:pt x="792" y="709"/>
                  <a:pt x="872" y="677"/>
                </a:cubicBezTo>
                <a:cubicBezTo>
                  <a:pt x="916" y="660"/>
                  <a:pt x="960" y="650"/>
                  <a:pt x="1003" y="650"/>
                </a:cubicBezTo>
                <a:cubicBezTo>
                  <a:pt x="1069" y="650"/>
                  <a:pt x="1133" y="673"/>
                  <a:pt x="1192" y="722"/>
                </a:cubicBezTo>
                <a:cubicBezTo>
                  <a:pt x="1207" y="735"/>
                  <a:pt x="1217" y="740"/>
                  <a:pt x="1228" y="740"/>
                </a:cubicBezTo>
                <a:cubicBezTo>
                  <a:pt x="1237" y="740"/>
                  <a:pt x="1247" y="737"/>
                  <a:pt x="1260" y="730"/>
                </a:cubicBezTo>
                <a:cubicBezTo>
                  <a:pt x="1358" y="679"/>
                  <a:pt x="1377" y="558"/>
                  <a:pt x="1298" y="480"/>
                </a:cubicBezTo>
                <a:cubicBezTo>
                  <a:pt x="1247" y="430"/>
                  <a:pt x="1185" y="405"/>
                  <a:pt x="1114" y="405"/>
                </a:cubicBezTo>
                <a:cubicBezTo>
                  <a:pt x="1110" y="405"/>
                  <a:pt x="1106" y="405"/>
                  <a:pt x="1102" y="405"/>
                </a:cubicBezTo>
                <a:cubicBezTo>
                  <a:pt x="1013" y="409"/>
                  <a:pt x="931" y="437"/>
                  <a:pt x="856" y="483"/>
                </a:cubicBezTo>
                <a:cubicBezTo>
                  <a:pt x="725" y="562"/>
                  <a:pt x="618" y="667"/>
                  <a:pt x="536" y="796"/>
                </a:cubicBezTo>
                <a:cubicBezTo>
                  <a:pt x="508" y="842"/>
                  <a:pt x="483" y="892"/>
                  <a:pt x="466" y="943"/>
                </a:cubicBezTo>
                <a:cubicBezTo>
                  <a:pt x="404" y="1127"/>
                  <a:pt x="468" y="1323"/>
                  <a:pt x="623" y="1439"/>
                </a:cubicBezTo>
                <a:cubicBezTo>
                  <a:pt x="704" y="1500"/>
                  <a:pt x="797" y="1531"/>
                  <a:pt x="894" y="1551"/>
                </a:cubicBezTo>
                <a:cubicBezTo>
                  <a:pt x="944" y="1562"/>
                  <a:pt x="993" y="1567"/>
                  <a:pt x="1041" y="1567"/>
                </a:cubicBezTo>
                <a:cubicBezTo>
                  <a:pt x="1170" y="1567"/>
                  <a:pt x="1290" y="1528"/>
                  <a:pt x="1400" y="1443"/>
                </a:cubicBezTo>
                <a:cubicBezTo>
                  <a:pt x="1448" y="1406"/>
                  <a:pt x="1495" y="1368"/>
                  <a:pt x="1537" y="1325"/>
                </a:cubicBezTo>
                <a:cubicBezTo>
                  <a:pt x="1694" y="1164"/>
                  <a:pt x="1785" y="972"/>
                  <a:pt x="1803" y="748"/>
                </a:cubicBezTo>
                <a:cubicBezTo>
                  <a:pt x="1813" y="624"/>
                  <a:pt x="1786" y="507"/>
                  <a:pt x="1741" y="393"/>
                </a:cubicBezTo>
                <a:cubicBezTo>
                  <a:pt x="1693" y="269"/>
                  <a:pt x="1612" y="175"/>
                  <a:pt x="1498" y="112"/>
                </a:cubicBezTo>
                <a:close/>
              </a:path>
            </a:pathLst>
          </a:custGeom>
          <a:solidFill>
            <a:srgbClr val="A64D79"/>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451" name="Google Shape;451;p37"/>
          <p:cNvSpPr txBox="1"/>
          <p:nvPr>
            <p:ph idx="1" type="subTitle"/>
          </p:nvPr>
        </p:nvSpPr>
        <p:spPr>
          <a:xfrm>
            <a:off x="6417225" y="4424050"/>
            <a:ext cx="2063100" cy="350400"/>
          </a:xfrm>
          <a:prstGeom prst="rect">
            <a:avLst/>
          </a:prstGeom>
        </p:spPr>
        <p:txBody>
          <a:bodyPr anchorCtr="0" anchor="t" bIns="91425" lIns="91425" spcFirstLastPara="1" rIns="91425" wrap="square" tIns="91425">
            <a:noAutofit/>
          </a:bodyPr>
          <a:lstStyle/>
          <a:p>
            <a:pPr indent="0" lvl="0" marL="0" rtl="0" algn="r">
              <a:spcBef>
                <a:spcPts val="0"/>
              </a:spcBef>
              <a:spcAft>
                <a:spcPts val="1000"/>
              </a:spcAft>
              <a:buNone/>
            </a:pPr>
            <a:r>
              <a:rPr lang="en" sz="900">
                <a:solidFill>
                  <a:srgbClr val="595959"/>
                </a:solidFill>
              </a:rPr>
              <a:t>@ritstudentlife</a:t>
            </a:r>
            <a:endParaRPr sz="900">
              <a:solidFill>
                <a:srgbClr val="595959"/>
              </a:solidFill>
            </a:endParaRPr>
          </a:p>
        </p:txBody>
      </p:sp>
      <p:sp>
        <p:nvSpPr>
          <p:cNvPr id="452" name="Google Shape;452;p37"/>
          <p:cNvSpPr txBox="1"/>
          <p:nvPr>
            <p:ph idx="12" type="sldNum"/>
          </p:nvPr>
        </p:nvSpPr>
        <p:spPr>
          <a:xfrm>
            <a:off x="8227620" y="4749850"/>
            <a:ext cx="877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RM | </a:t>
            </a: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Additional Opportunities</a:t>
            </a:r>
            <a:endParaRPr/>
          </a:p>
        </p:txBody>
      </p:sp>
      <p:sp>
        <p:nvSpPr>
          <p:cNvPr id="458" name="Google Shape;458;p38"/>
          <p:cNvSpPr txBox="1"/>
          <p:nvPr>
            <p:ph idx="4294967295" type="subTitle"/>
          </p:nvPr>
        </p:nvSpPr>
        <p:spPr>
          <a:xfrm>
            <a:off x="851225" y="1268650"/>
            <a:ext cx="7366500" cy="1753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Inter college olympics - expansion of zone concept, counting stickers </a:t>
            </a:r>
            <a:endParaRPr sz="1600"/>
          </a:p>
          <a:p>
            <a:pPr indent="-330200" lvl="0" marL="457200" rtl="0" algn="l">
              <a:spcBef>
                <a:spcPts val="0"/>
              </a:spcBef>
              <a:spcAft>
                <a:spcPts val="0"/>
              </a:spcAft>
              <a:buSzPts val="1600"/>
              <a:buChar char="●"/>
            </a:pPr>
            <a:r>
              <a:rPr lang="en" sz="1600"/>
              <a:t>Imagine expanding the passport idea to mailing it out to students directly with their photo and information on it </a:t>
            </a:r>
            <a:endParaRPr sz="1600"/>
          </a:p>
          <a:p>
            <a:pPr indent="-330200" lvl="0" marL="457200" rtl="0" algn="l">
              <a:spcBef>
                <a:spcPts val="0"/>
              </a:spcBef>
              <a:spcAft>
                <a:spcPts val="0"/>
              </a:spcAft>
              <a:buSzPts val="1600"/>
              <a:buChar char="●"/>
            </a:pPr>
            <a:r>
              <a:rPr lang="en" sz="1600"/>
              <a:t>Displaying nostalgic content from Imagine outside of the event window/year-round </a:t>
            </a:r>
            <a:endParaRPr sz="1600"/>
          </a:p>
          <a:p>
            <a:pPr indent="-330200" lvl="0" marL="457200" rtl="0" algn="l">
              <a:spcBef>
                <a:spcPts val="0"/>
              </a:spcBef>
              <a:spcAft>
                <a:spcPts val="0"/>
              </a:spcAft>
              <a:buSzPts val="1600"/>
              <a:buChar char="●"/>
            </a:pPr>
            <a:r>
              <a:rPr lang="en" sz="1600"/>
              <a:t>Interesting new media posts like on Reddit </a:t>
            </a:r>
            <a:endParaRPr sz="1600"/>
          </a:p>
          <a:p>
            <a:pPr indent="-330200" lvl="0" marL="457200" rtl="0" algn="l">
              <a:spcBef>
                <a:spcPts val="0"/>
              </a:spcBef>
              <a:spcAft>
                <a:spcPts val="0"/>
              </a:spcAft>
              <a:buSzPts val="1600"/>
              <a:buChar char="●"/>
            </a:pPr>
            <a:r>
              <a:rPr lang="en" sz="1600"/>
              <a:t>Leveraging student run media: The Reporter, WITR </a:t>
            </a:r>
            <a:endParaRPr sz="1600"/>
          </a:p>
          <a:p>
            <a:pPr indent="-330200" lvl="0" marL="457200" rtl="0" algn="l">
              <a:spcBef>
                <a:spcPts val="0"/>
              </a:spcBef>
              <a:spcAft>
                <a:spcPts val="0"/>
              </a:spcAft>
              <a:buSzPts val="1600"/>
              <a:buChar char="●"/>
            </a:pPr>
            <a:r>
              <a:rPr lang="en" sz="1600"/>
              <a:t>Connect with student influencers/Ritchie to live share their experience</a:t>
            </a:r>
            <a:endParaRPr sz="1600"/>
          </a:p>
        </p:txBody>
      </p:sp>
      <p:sp>
        <p:nvSpPr>
          <p:cNvPr id="459" name="Google Shape;459;p38"/>
          <p:cNvSpPr txBox="1"/>
          <p:nvPr>
            <p:ph idx="12" type="sldNum"/>
          </p:nvPr>
        </p:nvSpPr>
        <p:spPr>
          <a:xfrm>
            <a:off x="7872889" y="4749850"/>
            <a:ext cx="1232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RM | </a:t>
            </a: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9"/>
          <p:cNvSpPr txBox="1"/>
          <p:nvPr>
            <p:ph type="title"/>
          </p:nvPr>
        </p:nvSpPr>
        <p:spPr>
          <a:xfrm>
            <a:off x="2347938" y="1809863"/>
            <a:ext cx="4448100" cy="105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 </a:t>
            </a:r>
            <a:endParaRPr/>
          </a:p>
        </p:txBody>
      </p:sp>
      <p:sp>
        <p:nvSpPr>
          <p:cNvPr id="465" name="Google Shape;465;p39"/>
          <p:cNvSpPr txBox="1"/>
          <p:nvPr>
            <p:ph idx="1" type="subTitle"/>
          </p:nvPr>
        </p:nvSpPr>
        <p:spPr>
          <a:xfrm>
            <a:off x="2347900" y="2898937"/>
            <a:ext cx="4448100" cy="43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Questions and/or Feedback?</a:t>
            </a:r>
            <a:endParaRPr b="1"/>
          </a:p>
          <a:p>
            <a:pPr indent="0" lvl="0" marL="0" rtl="0" algn="l">
              <a:spcBef>
                <a:spcPts val="0"/>
              </a:spcBef>
              <a:spcAft>
                <a:spcPts val="0"/>
              </a:spcAft>
              <a:buNone/>
            </a:pPr>
            <a:r>
              <a:t/>
            </a:r>
            <a:endParaRPr/>
          </a:p>
        </p:txBody>
      </p:sp>
      <p:pic>
        <p:nvPicPr>
          <p:cNvPr id="466" name="Google Shape;466;p39"/>
          <p:cNvPicPr preferRelativeResize="0"/>
          <p:nvPr/>
        </p:nvPicPr>
        <p:blipFill>
          <a:blip r:embed="rId3">
            <a:alphaModFix/>
          </a:blip>
          <a:stretch>
            <a:fillRect/>
          </a:stretch>
        </p:blipFill>
        <p:spPr>
          <a:xfrm flipH="1" rot="5400000">
            <a:off x="6401400" y="1445126"/>
            <a:ext cx="3384525" cy="1573275"/>
          </a:xfrm>
          <a:prstGeom prst="rect">
            <a:avLst/>
          </a:prstGeom>
          <a:noFill/>
          <a:ln>
            <a:noFill/>
          </a:ln>
        </p:spPr>
      </p:pic>
      <p:pic>
        <p:nvPicPr>
          <p:cNvPr id="467" name="Google Shape;467;p39"/>
          <p:cNvPicPr preferRelativeResize="0"/>
          <p:nvPr/>
        </p:nvPicPr>
        <p:blipFill>
          <a:blip r:embed="rId4">
            <a:alphaModFix/>
          </a:blip>
          <a:stretch>
            <a:fillRect/>
          </a:stretch>
        </p:blipFill>
        <p:spPr>
          <a:xfrm rot="5400000">
            <a:off x="208741" y="963390"/>
            <a:ext cx="1962675" cy="953723"/>
          </a:xfrm>
          <a:prstGeom prst="rect">
            <a:avLst/>
          </a:prstGeom>
          <a:noFill/>
          <a:ln>
            <a:noFill/>
          </a:ln>
        </p:spPr>
      </p:pic>
      <p:pic>
        <p:nvPicPr>
          <p:cNvPr id="468" name="Google Shape;468;p39"/>
          <p:cNvPicPr preferRelativeResize="0"/>
          <p:nvPr/>
        </p:nvPicPr>
        <p:blipFill>
          <a:blip r:embed="rId5">
            <a:alphaModFix/>
          </a:blip>
          <a:stretch>
            <a:fillRect/>
          </a:stretch>
        </p:blipFill>
        <p:spPr>
          <a:xfrm>
            <a:off x="784882" y="4125851"/>
            <a:ext cx="1371965" cy="856142"/>
          </a:xfrm>
          <a:prstGeom prst="rect">
            <a:avLst/>
          </a:prstGeom>
          <a:noFill/>
          <a:ln>
            <a:noFill/>
          </a:ln>
        </p:spPr>
      </p:pic>
      <p:sp>
        <p:nvSpPr>
          <p:cNvPr id="469" name="Google Shape;469;p39"/>
          <p:cNvSpPr/>
          <p:nvPr/>
        </p:nvSpPr>
        <p:spPr>
          <a:xfrm rot="-3600004">
            <a:off x="307860" y="2882633"/>
            <a:ext cx="810722" cy="696961"/>
          </a:xfrm>
          <a:custGeom>
            <a:rect b="b" l="l" r="r" t="t"/>
            <a:pathLst>
              <a:path extrusionOk="0" h="1936" w="2252">
                <a:moveTo>
                  <a:pt x="2158" y="354"/>
                </a:moveTo>
                <a:cubicBezTo>
                  <a:pt x="2148" y="280"/>
                  <a:pt x="2136" y="207"/>
                  <a:pt x="2122" y="134"/>
                </a:cubicBezTo>
                <a:cubicBezTo>
                  <a:pt x="2112" y="73"/>
                  <a:pt x="2073" y="36"/>
                  <a:pt x="2014" y="22"/>
                </a:cubicBezTo>
                <a:cubicBezTo>
                  <a:pt x="1975" y="13"/>
                  <a:pt x="1935" y="5"/>
                  <a:pt x="1895" y="4"/>
                </a:cubicBezTo>
                <a:cubicBezTo>
                  <a:pt x="1858" y="3"/>
                  <a:pt x="1822" y="2"/>
                  <a:pt x="1785" y="2"/>
                </a:cubicBezTo>
                <a:cubicBezTo>
                  <a:pt x="1734" y="2"/>
                  <a:pt x="1684" y="3"/>
                  <a:pt x="1633" y="3"/>
                </a:cubicBezTo>
                <a:lnTo>
                  <a:pt x="1633" y="0"/>
                </a:lnTo>
                <a:cubicBezTo>
                  <a:pt x="1546" y="5"/>
                  <a:pt x="1458" y="6"/>
                  <a:pt x="1371" y="14"/>
                </a:cubicBezTo>
                <a:cubicBezTo>
                  <a:pt x="1218" y="27"/>
                  <a:pt x="1065" y="39"/>
                  <a:pt x="912" y="59"/>
                </a:cubicBezTo>
                <a:cubicBezTo>
                  <a:pt x="760" y="79"/>
                  <a:pt x="609" y="108"/>
                  <a:pt x="458" y="135"/>
                </a:cubicBezTo>
                <a:cubicBezTo>
                  <a:pt x="364" y="151"/>
                  <a:pt x="270" y="168"/>
                  <a:pt x="176" y="187"/>
                </a:cubicBezTo>
                <a:cubicBezTo>
                  <a:pt x="106" y="201"/>
                  <a:pt x="53" y="243"/>
                  <a:pt x="17" y="304"/>
                </a:cubicBezTo>
                <a:cubicBezTo>
                  <a:pt x="-16" y="358"/>
                  <a:pt x="0" y="388"/>
                  <a:pt x="60" y="388"/>
                </a:cubicBezTo>
                <a:cubicBezTo>
                  <a:pt x="62" y="388"/>
                  <a:pt x="64" y="388"/>
                  <a:pt x="66" y="388"/>
                </a:cubicBezTo>
                <a:cubicBezTo>
                  <a:pt x="113" y="386"/>
                  <a:pt x="160" y="381"/>
                  <a:pt x="207" y="377"/>
                </a:cubicBezTo>
                <a:cubicBezTo>
                  <a:pt x="351" y="362"/>
                  <a:pt x="496" y="346"/>
                  <a:pt x="641" y="332"/>
                </a:cubicBezTo>
                <a:cubicBezTo>
                  <a:pt x="762" y="320"/>
                  <a:pt x="883" y="312"/>
                  <a:pt x="1004" y="300"/>
                </a:cubicBezTo>
                <a:cubicBezTo>
                  <a:pt x="1159" y="284"/>
                  <a:pt x="1314" y="274"/>
                  <a:pt x="1470" y="274"/>
                </a:cubicBezTo>
                <a:cubicBezTo>
                  <a:pt x="1519" y="274"/>
                  <a:pt x="1569" y="275"/>
                  <a:pt x="1619" y="277"/>
                </a:cubicBezTo>
                <a:cubicBezTo>
                  <a:pt x="1669" y="280"/>
                  <a:pt x="1719" y="288"/>
                  <a:pt x="1768" y="296"/>
                </a:cubicBezTo>
                <a:cubicBezTo>
                  <a:pt x="1814" y="304"/>
                  <a:pt x="1839" y="331"/>
                  <a:pt x="1851" y="378"/>
                </a:cubicBezTo>
                <a:cubicBezTo>
                  <a:pt x="1921" y="643"/>
                  <a:pt x="1979" y="910"/>
                  <a:pt x="1999" y="1184"/>
                </a:cubicBezTo>
                <a:cubicBezTo>
                  <a:pt x="2007" y="1282"/>
                  <a:pt x="2008" y="1381"/>
                  <a:pt x="2000" y="1479"/>
                </a:cubicBezTo>
                <a:cubicBezTo>
                  <a:pt x="1992" y="1568"/>
                  <a:pt x="1999" y="1551"/>
                  <a:pt x="1918" y="1576"/>
                </a:cubicBezTo>
                <a:cubicBezTo>
                  <a:pt x="1902" y="1581"/>
                  <a:pt x="1886" y="1584"/>
                  <a:pt x="1871" y="1588"/>
                </a:cubicBezTo>
                <a:cubicBezTo>
                  <a:pt x="1716" y="1625"/>
                  <a:pt x="1559" y="1644"/>
                  <a:pt x="1401" y="1659"/>
                </a:cubicBezTo>
                <a:cubicBezTo>
                  <a:pt x="1290" y="1670"/>
                  <a:pt x="1179" y="1676"/>
                  <a:pt x="1067" y="1676"/>
                </a:cubicBezTo>
                <a:cubicBezTo>
                  <a:pt x="973" y="1676"/>
                  <a:pt x="879" y="1672"/>
                  <a:pt x="786" y="1661"/>
                </a:cubicBezTo>
                <a:cubicBezTo>
                  <a:pt x="733" y="1655"/>
                  <a:pt x="681" y="1641"/>
                  <a:pt x="630" y="1626"/>
                </a:cubicBezTo>
                <a:cubicBezTo>
                  <a:pt x="581" y="1612"/>
                  <a:pt x="547" y="1576"/>
                  <a:pt x="530" y="1527"/>
                </a:cubicBezTo>
                <a:cubicBezTo>
                  <a:pt x="517" y="1491"/>
                  <a:pt x="506" y="1453"/>
                  <a:pt x="499" y="1415"/>
                </a:cubicBezTo>
                <a:cubicBezTo>
                  <a:pt x="459" y="1212"/>
                  <a:pt x="422" y="1009"/>
                  <a:pt x="381" y="806"/>
                </a:cubicBezTo>
                <a:cubicBezTo>
                  <a:pt x="359" y="696"/>
                  <a:pt x="331" y="588"/>
                  <a:pt x="304" y="480"/>
                </a:cubicBezTo>
                <a:cubicBezTo>
                  <a:pt x="296" y="447"/>
                  <a:pt x="283" y="432"/>
                  <a:pt x="263" y="432"/>
                </a:cubicBezTo>
                <a:cubicBezTo>
                  <a:pt x="252" y="432"/>
                  <a:pt x="239" y="437"/>
                  <a:pt x="222" y="446"/>
                </a:cubicBezTo>
                <a:cubicBezTo>
                  <a:pt x="158" y="481"/>
                  <a:pt x="113" y="533"/>
                  <a:pt x="103" y="608"/>
                </a:cubicBezTo>
                <a:cubicBezTo>
                  <a:pt x="85" y="743"/>
                  <a:pt x="79" y="879"/>
                  <a:pt x="97" y="1015"/>
                </a:cubicBezTo>
                <a:cubicBezTo>
                  <a:pt x="118" y="1168"/>
                  <a:pt x="144" y="1322"/>
                  <a:pt x="171" y="1475"/>
                </a:cubicBezTo>
                <a:cubicBezTo>
                  <a:pt x="189" y="1575"/>
                  <a:pt x="207" y="1675"/>
                  <a:pt x="245" y="1770"/>
                </a:cubicBezTo>
                <a:cubicBezTo>
                  <a:pt x="277" y="1848"/>
                  <a:pt x="332" y="1900"/>
                  <a:pt x="414" y="1917"/>
                </a:cubicBezTo>
                <a:cubicBezTo>
                  <a:pt x="470" y="1928"/>
                  <a:pt x="527" y="1936"/>
                  <a:pt x="584" y="1936"/>
                </a:cubicBezTo>
                <a:cubicBezTo>
                  <a:pt x="585" y="1936"/>
                  <a:pt x="586" y="1936"/>
                  <a:pt x="587" y="1936"/>
                </a:cubicBezTo>
                <a:cubicBezTo>
                  <a:pt x="711" y="1936"/>
                  <a:pt x="836" y="1933"/>
                  <a:pt x="960" y="1923"/>
                </a:cubicBezTo>
                <a:cubicBezTo>
                  <a:pt x="1081" y="1914"/>
                  <a:pt x="1202" y="1900"/>
                  <a:pt x="1321" y="1881"/>
                </a:cubicBezTo>
                <a:cubicBezTo>
                  <a:pt x="1492" y="1853"/>
                  <a:pt x="1662" y="1820"/>
                  <a:pt x="1832" y="1789"/>
                </a:cubicBezTo>
                <a:cubicBezTo>
                  <a:pt x="1916" y="1774"/>
                  <a:pt x="1994" y="1745"/>
                  <a:pt x="2060" y="1689"/>
                </a:cubicBezTo>
                <a:cubicBezTo>
                  <a:pt x="2174" y="1593"/>
                  <a:pt x="2237" y="1472"/>
                  <a:pt x="2248" y="1324"/>
                </a:cubicBezTo>
                <a:cubicBezTo>
                  <a:pt x="2257" y="1192"/>
                  <a:pt x="2248" y="1062"/>
                  <a:pt x="2232" y="931"/>
                </a:cubicBezTo>
                <a:cubicBezTo>
                  <a:pt x="2209" y="739"/>
                  <a:pt x="2184" y="546"/>
                  <a:pt x="2158" y="354"/>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73" name="Shape 473"/>
        <p:cNvGrpSpPr/>
        <p:nvPr/>
      </p:nvGrpSpPr>
      <p:grpSpPr>
        <a:xfrm>
          <a:off x="0" y="0"/>
          <a:ext cx="0" cy="0"/>
          <a:chOff x="0" y="0"/>
          <a:chExt cx="0" cy="0"/>
        </a:xfrm>
      </p:grpSpPr>
      <p:pic>
        <p:nvPicPr>
          <p:cNvPr id="474" name="Google Shape;474;p40"/>
          <p:cNvPicPr preferRelativeResize="0"/>
          <p:nvPr/>
        </p:nvPicPr>
        <p:blipFill>
          <a:blip r:embed="rId3">
            <a:alphaModFix/>
          </a:blip>
          <a:stretch>
            <a:fillRect/>
          </a:stretch>
        </p:blipFill>
        <p:spPr>
          <a:xfrm>
            <a:off x="713225" y="2917791"/>
            <a:ext cx="1367040" cy="501958"/>
          </a:xfrm>
          <a:prstGeom prst="rect">
            <a:avLst/>
          </a:prstGeom>
          <a:noFill/>
          <a:ln>
            <a:noFill/>
          </a:ln>
        </p:spPr>
      </p:pic>
      <p:sp>
        <p:nvSpPr>
          <p:cNvPr id="475" name="Google Shape;475;p4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ALTERNATIVE RESOURCES</a:t>
            </a:r>
            <a:endParaRPr/>
          </a:p>
        </p:txBody>
      </p:sp>
      <p:sp>
        <p:nvSpPr>
          <p:cNvPr id="476" name="Google Shape;476;p40"/>
          <p:cNvSpPr txBox="1"/>
          <p:nvPr/>
        </p:nvSpPr>
        <p:spPr>
          <a:xfrm>
            <a:off x="713225" y="1099125"/>
            <a:ext cx="7717500" cy="11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Open Sans"/>
                <a:ea typeface="Open Sans"/>
                <a:cs typeface="Open Sans"/>
                <a:sym typeface="Open Sans"/>
              </a:rPr>
              <a:t>Here’s an assortment of alternative resources whose style fits the one of this template:</a:t>
            </a:r>
            <a:endParaRPr sz="1200">
              <a:solidFill>
                <a:schemeClr val="dk1"/>
              </a:solidFill>
              <a:latin typeface="Open Sans"/>
              <a:ea typeface="Open Sans"/>
              <a:cs typeface="Open Sans"/>
              <a:sym typeface="Open Sans"/>
            </a:endParaRPr>
          </a:p>
          <a:p>
            <a:pPr indent="0" lvl="0" marL="0" rtl="0" algn="l">
              <a:spcBef>
                <a:spcPts val="1000"/>
              </a:spcBef>
              <a:spcAft>
                <a:spcPts val="0"/>
              </a:spcAft>
              <a:buNone/>
            </a:pPr>
            <a:r>
              <a:rPr b="1" lang="en" sz="1200">
                <a:solidFill>
                  <a:schemeClr val="dk1"/>
                </a:solidFill>
                <a:latin typeface="Open Sans"/>
                <a:ea typeface="Open Sans"/>
                <a:cs typeface="Open Sans"/>
                <a:sym typeface="Open Sans"/>
              </a:rPr>
              <a:t>Vectors</a:t>
            </a:r>
            <a:endParaRPr b="1" sz="1200">
              <a:solidFill>
                <a:schemeClr val="dk1"/>
              </a:solidFill>
              <a:latin typeface="Open Sans"/>
              <a:ea typeface="Open Sans"/>
              <a:cs typeface="Open Sans"/>
              <a:sym typeface="Open Sans"/>
            </a:endParaRPr>
          </a:p>
          <a:p>
            <a:pPr indent="-304800" lvl="0" marL="457200" rtl="0" algn="l">
              <a:spcBef>
                <a:spcPts val="1000"/>
              </a:spcBef>
              <a:spcAft>
                <a:spcPts val="0"/>
              </a:spcAft>
              <a:buClr>
                <a:schemeClr val="dk1"/>
              </a:buClr>
              <a:buSzPts val="1200"/>
              <a:buFont typeface="Open Sans"/>
              <a:buChar char="●"/>
            </a:pPr>
            <a:r>
              <a:rPr lang="en" sz="1200" u="sng">
                <a:solidFill>
                  <a:schemeClr val="hlink"/>
                </a:solidFill>
                <a:latin typeface="Open Sans"/>
                <a:ea typeface="Open Sans"/>
                <a:cs typeface="Open Sans"/>
                <a:sym typeface="Open Sans"/>
                <a:hlinkClick r:id="rId4"/>
              </a:rPr>
              <a:t>Collection of marker arrow</a:t>
            </a:r>
            <a:endParaRPr sz="1200">
              <a:solidFill>
                <a:schemeClr val="dk1"/>
              </a:solidFill>
              <a:latin typeface="Open Sans"/>
              <a:ea typeface="Open Sans"/>
              <a:cs typeface="Open Sans"/>
              <a:sym typeface="Open Sans"/>
            </a:endParaRPr>
          </a:p>
          <a:p>
            <a:pPr indent="-304800" lvl="0" marL="457200" rtl="0" algn="l">
              <a:spcBef>
                <a:spcPts val="0"/>
              </a:spcBef>
              <a:spcAft>
                <a:spcPts val="0"/>
              </a:spcAft>
              <a:buClr>
                <a:schemeClr val="dk1"/>
              </a:buClr>
              <a:buSzPts val="1200"/>
              <a:buFont typeface="Open Sans"/>
              <a:buChar char="●"/>
            </a:pPr>
            <a:r>
              <a:rPr lang="en" sz="1200" u="sng">
                <a:solidFill>
                  <a:schemeClr val="hlink"/>
                </a:solidFill>
                <a:latin typeface="Open Sans"/>
                <a:ea typeface="Open Sans"/>
                <a:cs typeface="Open Sans"/>
                <a:sym typeface="Open Sans"/>
                <a:hlinkClick r:id="rId5"/>
              </a:rPr>
              <a:t>Brush strokes collection</a:t>
            </a:r>
            <a:endParaRPr sz="1200">
              <a:solidFill>
                <a:schemeClr val="dk1"/>
              </a:solidFill>
              <a:latin typeface="Open Sans"/>
              <a:ea typeface="Open Sans"/>
              <a:cs typeface="Open Sans"/>
              <a:sym typeface="Open Sans"/>
            </a:endParaRPr>
          </a:p>
        </p:txBody>
      </p:sp>
      <p:pic>
        <p:nvPicPr>
          <p:cNvPr id="477" name="Google Shape;477;p40"/>
          <p:cNvPicPr preferRelativeResize="0"/>
          <p:nvPr/>
        </p:nvPicPr>
        <p:blipFill>
          <a:blip r:embed="rId6">
            <a:alphaModFix/>
          </a:blip>
          <a:stretch>
            <a:fillRect/>
          </a:stretch>
        </p:blipFill>
        <p:spPr>
          <a:xfrm>
            <a:off x="2901581" y="3936381"/>
            <a:ext cx="965540" cy="392724"/>
          </a:xfrm>
          <a:prstGeom prst="rect">
            <a:avLst/>
          </a:prstGeom>
          <a:noFill/>
          <a:ln>
            <a:noFill/>
          </a:ln>
        </p:spPr>
      </p:pic>
      <p:pic>
        <p:nvPicPr>
          <p:cNvPr id="478" name="Google Shape;478;p40"/>
          <p:cNvPicPr preferRelativeResize="0"/>
          <p:nvPr/>
        </p:nvPicPr>
        <p:blipFill>
          <a:blip r:embed="rId7">
            <a:alphaModFix/>
          </a:blip>
          <a:stretch>
            <a:fillRect/>
          </a:stretch>
        </p:blipFill>
        <p:spPr>
          <a:xfrm>
            <a:off x="713225" y="3689375"/>
            <a:ext cx="992026" cy="487783"/>
          </a:xfrm>
          <a:prstGeom prst="rect">
            <a:avLst/>
          </a:prstGeom>
          <a:noFill/>
          <a:ln>
            <a:noFill/>
          </a:ln>
        </p:spPr>
      </p:pic>
      <p:pic>
        <p:nvPicPr>
          <p:cNvPr id="479" name="Google Shape;479;p40"/>
          <p:cNvPicPr preferRelativeResize="0"/>
          <p:nvPr/>
        </p:nvPicPr>
        <p:blipFill>
          <a:blip r:embed="rId8">
            <a:alphaModFix/>
          </a:blip>
          <a:stretch>
            <a:fillRect/>
          </a:stretch>
        </p:blipFill>
        <p:spPr>
          <a:xfrm>
            <a:off x="1926314" y="3689376"/>
            <a:ext cx="838641" cy="672800"/>
          </a:xfrm>
          <a:prstGeom prst="rect">
            <a:avLst/>
          </a:prstGeom>
          <a:noFill/>
          <a:ln>
            <a:noFill/>
          </a:ln>
        </p:spPr>
      </p:pic>
      <p:pic>
        <p:nvPicPr>
          <p:cNvPr id="480" name="Google Shape;480;p40"/>
          <p:cNvPicPr preferRelativeResize="0"/>
          <p:nvPr/>
        </p:nvPicPr>
        <p:blipFill>
          <a:blip r:embed="rId9">
            <a:alphaModFix/>
          </a:blip>
          <a:stretch>
            <a:fillRect/>
          </a:stretch>
        </p:blipFill>
        <p:spPr>
          <a:xfrm>
            <a:off x="2175936" y="2757098"/>
            <a:ext cx="992026" cy="765825"/>
          </a:xfrm>
          <a:prstGeom prst="rect">
            <a:avLst/>
          </a:prstGeom>
          <a:noFill/>
          <a:ln>
            <a:noFill/>
          </a:ln>
        </p:spPr>
      </p:pic>
      <p:pic>
        <p:nvPicPr>
          <p:cNvPr id="481" name="Google Shape;481;p40"/>
          <p:cNvPicPr preferRelativeResize="0"/>
          <p:nvPr/>
        </p:nvPicPr>
        <p:blipFill>
          <a:blip r:embed="rId10">
            <a:alphaModFix/>
          </a:blip>
          <a:stretch>
            <a:fillRect/>
          </a:stretch>
        </p:blipFill>
        <p:spPr>
          <a:xfrm>
            <a:off x="3298558" y="2789127"/>
            <a:ext cx="390140" cy="1006300"/>
          </a:xfrm>
          <a:prstGeom prst="rect">
            <a:avLst/>
          </a:prstGeom>
          <a:noFill/>
          <a:ln>
            <a:noFill/>
          </a:ln>
        </p:spPr>
      </p:pic>
      <p:pic>
        <p:nvPicPr>
          <p:cNvPr id="482" name="Google Shape;482;p40"/>
          <p:cNvPicPr preferRelativeResize="0"/>
          <p:nvPr/>
        </p:nvPicPr>
        <p:blipFill>
          <a:blip r:embed="rId11">
            <a:alphaModFix amt="80000"/>
          </a:blip>
          <a:stretch>
            <a:fillRect/>
          </a:stretch>
        </p:blipFill>
        <p:spPr>
          <a:xfrm>
            <a:off x="3979875" y="2845493"/>
            <a:ext cx="2093711" cy="501958"/>
          </a:xfrm>
          <a:prstGeom prst="rect">
            <a:avLst/>
          </a:prstGeom>
          <a:noFill/>
          <a:ln>
            <a:noFill/>
          </a:ln>
        </p:spPr>
      </p:pic>
      <p:pic>
        <p:nvPicPr>
          <p:cNvPr id="483" name="Google Shape;483;p40"/>
          <p:cNvPicPr preferRelativeResize="0"/>
          <p:nvPr/>
        </p:nvPicPr>
        <p:blipFill>
          <a:blip r:embed="rId12">
            <a:alphaModFix amt="80000"/>
          </a:blip>
          <a:stretch>
            <a:fillRect/>
          </a:stretch>
        </p:blipFill>
        <p:spPr>
          <a:xfrm>
            <a:off x="4142860" y="3522459"/>
            <a:ext cx="1833508" cy="806643"/>
          </a:xfrm>
          <a:prstGeom prst="rect">
            <a:avLst/>
          </a:prstGeom>
          <a:noFill/>
          <a:ln>
            <a:noFill/>
          </a:ln>
        </p:spPr>
      </p:pic>
      <p:pic>
        <p:nvPicPr>
          <p:cNvPr id="484" name="Google Shape;484;p40"/>
          <p:cNvPicPr preferRelativeResize="0"/>
          <p:nvPr/>
        </p:nvPicPr>
        <p:blipFill>
          <a:blip r:embed="rId13">
            <a:alphaModFix amt="80000"/>
          </a:blip>
          <a:stretch>
            <a:fillRect/>
          </a:stretch>
        </p:blipFill>
        <p:spPr>
          <a:xfrm>
            <a:off x="7344447" y="2648157"/>
            <a:ext cx="1086278" cy="1696932"/>
          </a:xfrm>
          <a:prstGeom prst="rect">
            <a:avLst/>
          </a:prstGeom>
          <a:noFill/>
          <a:ln>
            <a:noFill/>
          </a:ln>
        </p:spPr>
      </p:pic>
      <p:pic>
        <p:nvPicPr>
          <p:cNvPr id="485" name="Google Shape;485;p40"/>
          <p:cNvPicPr preferRelativeResize="0"/>
          <p:nvPr/>
        </p:nvPicPr>
        <p:blipFill>
          <a:blip r:embed="rId14">
            <a:alphaModFix amt="80000"/>
          </a:blip>
          <a:stretch>
            <a:fillRect/>
          </a:stretch>
        </p:blipFill>
        <p:spPr>
          <a:xfrm>
            <a:off x="6252112" y="2739092"/>
            <a:ext cx="1086276" cy="157558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rkers and Scribble Design Portfolio by Slidesgo">
  <a:themeElements>
    <a:clrScheme name="Simple Light">
      <a:dk1>
        <a:srgbClr val="191919"/>
      </a:dk1>
      <a:lt1>
        <a:srgbClr val="FFFFFF"/>
      </a:lt1>
      <a:dk2>
        <a:srgbClr val="E37C25"/>
      </a:dk2>
      <a:lt2>
        <a:srgbClr val="DB2C09"/>
      </a:lt2>
      <a:accent1>
        <a:srgbClr val="7A75F8"/>
      </a:accent1>
      <a:accent2>
        <a:srgbClr val="1A18EE"/>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